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8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1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5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3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0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0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2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0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302D2A7-B0E1-4463-A322-6A9E5B9D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9" y="1033762"/>
            <a:ext cx="10904762" cy="4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E28A91-6F28-4914-83B7-FE3E106B7A94}"/>
              </a:ext>
            </a:extLst>
          </p:cNvPr>
          <p:cNvSpPr/>
          <p:nvPr/>
        </p:nvSpPr>
        <p:spPr>
          <a:xfrm>
            <a:off x="274320" y="2204500"/>
            <a:ext cx="11643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React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'react'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ReactDOM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'react-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dom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</a:br>
            <a:r>
              <a:rPr lang="en-US" sz="2400" b="0" dirty="0">
                <a:solidFill>
                  <a:srgbClr val="569CD6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ele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= 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5090500000200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Hello world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5090500000200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</a:b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ReactDOM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Fira Code" panose="020B0509050000020004" pitchFamily="49" charset="0"/>
              </a:rPr>
              <a:t>render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ele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Fira Code" panose="020B0509050000020004" pitchFamily="49" charset="0"/>
              </a:rPr>
              <a:t>getElementById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'root'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));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1DBE00-CDE8-45D9-AB01-AEBD960B005F}"/>
              </a:ext>
            </a:extLst>
          </p:cNvPr>
          <p:cNvSpPr/>
          <p:nvPr/>
        </p:nvSpPr>
        <p:spPr>
          <a:xfrm>
            <a:off x="429986" y="880963"/>
            <a:ext cx="25780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52262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A8CB90-DED7-49DC-9C49-AB4AE818E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02" y="383516"/>
            <a:ext cx="10619048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49D51D-3725-435A-AC44-55B58398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876619"/>
            <a:ext cx="10885714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9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1DBE00-CDE8-45D9-AB01-AEBD960B005F}"/>
              </a:ext>
            </a:extLst>
          </p:cNvPr>
          <p:cNvSpPr/>
          <p:nvPr/>
        </p:nvSpPr>
        <p:spPr>
          <a:xfrm>
            <a:off x="429986" y="880963"/>
            <a:ext cx="20633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Life cycle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04" y="1674205"/>
            <a:ext cx="8447315" cy="47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3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52" y="1012371"/>
            <a:ext cx="8253533" cy="4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71" y="2032768"/>
            <a:ext cx="6940368" cy="390865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A1DBE00-CDE8-45D9-AB01-AEBD960B005F}"/>
              </a:ext>
            </a:extLst>
          </p:cNvPr>
          <p:cNvSpPr/>
          <p:nvPr/>
        </p:nvSpPr>
        <p:spPr>
          <a:xfrm>
            <a:off x="429986" y="880963"/>
            <a:ext cx="24729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Type check</a:t>
            </a:r>
          </a:p>
        </p:txBody>
      </p:sp>
    </p:spTree>
    <p:extLst>
      <p:ext uri="{BB962C8B-B14F-4D97-AF65-F5344CB8AC3E}">
        <p14:creationId xmlns:p14="http://schemas.microsoft.com/office/powerpoint/2010/main" val="2231984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1DBE00-CDE8-45D9-AB01-AEBD960B005F}"/>
              </a:ext>
            </a:extLst>
          </p:cNvPr>
          <p:cNvSpPr/>
          <p:nvPr/>
        </p:nvSpPr>
        <p:spPr>
          <a:xfrm>
            <a:off x="429986" y="880963"/>
            <a:ext cx="17931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Routing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1A16F7-964F-4464-9FFD-A2875776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671" y="1714931"/>
            <a:ext cx="8107899" cy="443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78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E2F4D4-7AB7-492A-BD84-3ED85C88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98" y="1071579"/>
            <a:ext cx="9600285" cy="471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20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BE192E-1ED5-41C2-A4B1-21A5118F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0" y="595400"/>
            <a:ext cx="10042399" cy="24978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7A76491-80D6-4EC6-BF8A-A106587D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00" y="3428999"/>
            <a:ext cx="10042399" cy="260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8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1075CE-680D-49C7-86DD-994A800E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09" y="629000"/>
            <a:ext cx="9552381" cy="5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9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E63A52-6718-4A13-93B7-3E314F4A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66" y="1176619"/>
            <a:ext cx="10066667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3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BB5D40-B05A-4C3C-B5F0-957C4D5CE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95" y="2286143"/>
            <a:ext cx="9323809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4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4A0126-6843-48B2-A9D8-81FDF0C84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2" y="1214714"/>
            <a:ext cx="11438095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593493-B98B-42BA-BDF1-E73C4000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9" y="1605190"/>
            <a:ext cx="10704762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3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593493-B98B-42BA-BDF1-E73C4000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9" y="1605190"/>
            <a:ext cx="10704762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106E90-F525-429D-AC80-F864AB1C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8" y="1643285"/>
            <a:ext cx="11009524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BAC9F4-5A8A-4EE4-B631-8BC45E03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8" y="1095666"/>
            <a:ext cx="11009524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9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17</Words>
  <Application>Microsoft Office PowerPoint</Application>
  <PresentationFormat>宽屏</PresentationFormat>
  <Paragraphs>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Fira Code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Jiang</dc:creator>
  <cp:lastModifiedBy>Fei Jiang</cp:lastModifiedBy>
  <cp:revision>30</cp:revision>
  <dcterms:created xsi:type="dcterms:W3CDTF">2019-03-07T13:51:37Z</dcterms:created>
  <dcterms:modified xsi:type="dcterms:W3CDTF">2019-03-11T21:18:11Z</dcterms:modified>
</cp:coreProperties>
</file>