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07A2-23EF-49C5-8128-F15B7ABA259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02D2A7-B0E1-4463-A322-6A9E5B9D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9" y="1033762"/>
            <a:ext cx="10904762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E28A91-6F28-4914-83B7-FE3E106B7A94}"/>
              </a:ext>
            </a:extLst>
          </p:cNvPr>
          <p:cNvSpPr/>
          <p:nvPr/>
        </p:nvSpPr>
        <p:spPr>
          <a:xfrm>
            <a:off x="274320" y="2204500"/>
            <a:ext cx="11643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'react-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dom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Hello world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'root'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578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5226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A8CB90-DED7-49DC-9C49-AB4AE81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2" y="383516"/>
            <a:ext cx="106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49D51D-3725-435A-AC44-55B58398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876619"/>
            <a:ext cx="10885714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06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Life cycle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4" y="1674205"/>
            <a:ext cx="8447315" cy="4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52" y="1012371"/>
            <a:ext cx="8253533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2032768"/>
            <a:ext cx="6940368" cy="39086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472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Type check</a:t>
            </a:r>
          </a:p>
        </p:txBody>
      </p:sp>
    </p:spTree>
    <p:extLst>
      <p:ext uri="{BB962C8B-B14F-4D97-AF65-F5344CB8AC3E}">
        <p14:creationId xmlns:p14="http://schemas.microsoft.com/office/powerpoint/2010/main" val="223198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1793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Routing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1A16F7-964F-4464-9FFD-A2875776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71" y="1714931"/>
            <a:ext cx="8107899" cy="44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7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E2F4D4-7AB7-492A-BD84-3ED85C88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98" y="1071579"/>
            <a:ext cx="9600285" cy="47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BE192E-1ED5-41C2-A4B1-21A5118F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0" y="595400"/>
            <a:ext cx="10042399" cy="24978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A76491-80D6-4EC6-BF8A-A106587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00" y="3428999"/>
            <a:ext cx="10042399" cy="26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584730" y="543338"/>
            <a:ext cx="736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Joi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9AC56A-0B20-46B2-8705-FB63562E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29" y="1716259"/>
            <a:ext cx="8856995" cy="24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7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1075CE-680D-49C7-86DD-994A800E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629000"/>
            <a:ext cx="9552381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E63A52-6718-4A13-93B7-3E314F4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6" y="1176619"/>
            <a:ext cx="10066667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BB5D40-B05A-4C3C-B5F0-957C4D5C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2286143"/>
            <a:ext cx="932380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4A0126-6843-48B2-A9D8-81FDF0C8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1214714"/>
            <a:ext cx="11438095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106E90-F525-429D-AC80-F864AB1C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643285"/>
            <a:ext cx="1100952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BAC9F4-5A8A-4EE4-B631-8BC45E03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095666"/>
            <a:ext cx="11009524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18</Words>
  <Application>Microsoft Office PowerPoint</Application>
  <PresentationFormat>宽屏</PresentationFormat>
  <Paragraphs>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Fira Code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33</cp:revision>
  <dcterms:created xsi:type="dcterms:W3CDTF">2019-03-07T13:51:37Z</dcterms:created>
  <dcterms:modified xsi:type="dcterms:W3CDTF">2019-03-11T22:52:52Z</dcterms:modified>
</cp:coreProperties>
</file>