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7A2-23EF-49C5-8128-F15B7ABA259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AEB7-B8CE-4A1F-B849-D27E67AE3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302D2A7-B0E1-4463-A322-6A9E5B9D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9" y="1033762"/>
            <a:ext cx="10904762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3E28A91-6F28-4914-83B7-FE3E106B7A94}"/>
              </a:ext>
            </a:extLst>
          </p:cNvPr>
          <p:cNvSpPr/>
          <p:nvPr/>
        </p:nvSpPr>
        <p:spPr>
          <a:xfrm>
            <a:off x="274320" y="2204500"/>
            <a:ext cx="11643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Fira Code" panose="020B050905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'react-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dom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/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 = 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Hello world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5090500000200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Fira Code" panose="020B050905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;</a:t>
            </a:r>
            <a:b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ReactDOM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render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ele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Fira Code" panose="020B0509050000020004" pitchFamily="49" charset="0"/>
              </a:rPr>
              <a:t>document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Fira Code" panose="020B0509050000020004" pitchFamily="49" charset="0"/>
              </a:rPr>
              <a:t>getElementById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509050000020004" pitchFamily="49" charset="0"/>
              </a:rPr>
              <a:t>'root'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5780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226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31A8CB90-DED7-49DC-9C49-AB4AE818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2" y="383516"/>
            <a:ext cx="106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249D51D-3725-435A-AC44-55B58398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876619"/>
            <a:ext cx="10885714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0633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Life cycle</a:t>
            </a:r>
            <a:endParaRPr 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4" y="1674205"/>
            <a:ext cx="8447315" cy="4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52" y="1012371"/>
            <a:ext cx="8253533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32768"/>
            <a:ext cx="6940368" cy="39086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A1DBE00-CDE8-45D9-AB01-AEBD960B005F}"/>
              </a:ext>
            </a:extLst>
          </p:cNvPr>
          <p:cNvSpPr/>
          <p:nvPr/>
        </p:nvSpPr>
        <p:spPr>
          <a:xfrm>
            <a:off x="429986" y="880963"/>
            <a:ext cx="2472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Type check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198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51075CE-680D-49C7-86DD-994A800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629000"/>
            <a:ext cx="9552381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0E63A52-6718-4A13-93B7-3E314F4A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66" y="1176619"/>
            <a:ext cx="10066667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5BB5D40-B05A-4C3C-B5F0-957C4D5C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86143"/>
            <a:ext cx="932380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94A0126-6843-48B2-A9D8-81FDF0C8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1214714"/>
            <a:ext cx="11438095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8593493-B98B-42BA-BDF1-E73C4000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19" y="1605190"/>
            <a:ext cx="10704762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5106E90-F525-429D-AC80-F864AB1C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643285"/>
            <a:ext cx="11009524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F8BAC9F4-5A8A-4EE4-B631-8BC45E03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1095666"/>
            <a:ext cx="11009524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16</Words>
  <Application>Microsoft Office PowerPoint</Application>
  <PresentationFormat>宽屏</PresentationFormat>
  <Paragraphs>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Fira Code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Fred</cp:lastModifiedBy>
  <cp:revision>25</cp:revision>
  <dcterms:created xsi:type="dcterms:W3CDTF">2019-03-07T13:51:37Z</dcterms:created>
  <dcterms:modified xsi:type="dcterms:W3CDTF">2019-03-11T10:00:23Z</dcterms:modified>
</cp:coreProperties>
</file>