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1"/>
  </p:notesMasterIdLst>
  <p:sldIdLst>
    <p:sldId id="256" r:id="rId2"/>
    <p:sldId id="285" r:id="rId3"/>
    <p:sldId id="257" r:id="rId4"/>
    <p:sldId id="258" r:id="rId5"/>
    <p:sldId id="270" r:id="rId6"/>
    <p:sldId id="259" r:id="rId7"/>
    <p:sldId id="272" r:id="rId8"/>
    <p:sldId id="266" r:id="rId9"/>
    <p:sldId id="274" r:id="rId10"/>
    <p:sldId id="263" r:id="rId11"/>
    <p:sldId id="290" r:id="rId12"/>
    <p:sldId id="276" r:id="rId13"/>
    <p:sldId id="277" r:id="rId14"/>
    <p:sldId id="278" r:id="rId15"/>
    <p:sldId id="279" r:id="rId16"/>
    <p:sldId id="280" r:id="rId17"/>
    <p:sldId id="267" r:id="rId18"/>
    <p:sldId id="291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1557C-BCBE-49E4-9A80-CC286F1C38DA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4E7A-12B3-4508-B4BC-C3AB9F71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4E7A-12B3-4508-B4BC-C3AB9F71FC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0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0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7852FB-9BBF-42C1-8F1F-3EC29E572B89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5277-BF2A-484F-8ED4-B0ADF297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b0988e595225.cdn.sohucs.com/images/20171219/dae599cfdfa0478fafcab57196af5d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65" y="365134"/>
            <a:ext cx="4844433" cy="605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24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53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乐透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558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84435" y="3203250"/>
            <a:ext cx="18473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191919"/>
                </a:solidFill>
                <a:latin typeface="PingFang SC"/>
              </a:rPr>
              <a:t>加索尔</a:t>
            </a:r>
            <a:endParaRPr lang="zh-CN" altLang="en-US" sz="6000" dirty="0"/>
          </a:p>
        </p:txBody>
      </p:sp>
      <p:pic>
        <p:nvPicPr>
          <p:cNvPr id="2" name="春天在哪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1332" y="1353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MVP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732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2008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026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2010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7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奥运会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705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6</a:t>
            </a:r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冠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668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西安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83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054" y="2921169"/>
            <a:ext cx="116278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Dear Basketball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021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退役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77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童年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335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191919"/>
                </a:solidFill>
                <a:latin typeface="PingFang SC"/>
              </a:rPr>
              <a:t>新</a:t>
            </a:r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秀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26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瓦妮莎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732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三连冠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970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F4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685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91919"/>
                </a:solidFill>
                <a:latin typeface="PingFang SC"/>
              </a:rPr>
              <a:t>性丑闻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974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1572" y="2921169"/>
            <a:ext cx="3788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191919"/>
                </a:solidFill>
                <a:latin typeface="PingFang SC"/>
              </a:rPr>
              <a:t>81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97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516</TotalTime>
  <Words>27</Words>
  <Application>Microsoft Office PowerPoint</Application>
  <PresentationFormat>宽屏</PresentationFormat>
  <Paragraphs>19</Paragraphs>
  <Slides>19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PingFang SC</vt:lpstr>
      <vt:lpstr>宋体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220</cp:revision>
  <dcterms:created xsi:type="dcterms:W3CDTF">2017-12-19T22:13:01Z</dcterms:created>
  <dcterms:modified xsi:type="dcterms:W3CDTF">2017-12-26T23:11:20Z</dcterms:modified>
</cp:coreProperties>
</file>