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4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5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5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1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EEC3-8685-445E-A557-B599952EFEE4}" type="datetimeFigureOut">
              <a:rPr lang="zh-CN" altLang="en-US" smtClean="0"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E7E-79D5-4DAA-9786-D4EF71F2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Monolithic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3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76" y="1105469"/>
            <a:ext cx="7950592" cy="40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4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715" y="59666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222222"/>
                </a:solidFill>
                <a:latin typeface="segoe-ui_normal"/>
              </a:rPr>
              <a:t>适合以下类别的应用程序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710520" y="1386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https://docs.microsoft.com/zh-cn/azure/service-fabric/service-fabric-application-scenarios</a:t>
            </a:r>
          </a:p>
        </p:txBody>
      </p:sp>
    </p:spTree>
    <p:extLst>
      <p:ext uri="{BB962C8B-B14F-4D97-AF65-F5344CB8AC3E}">
        <p14:creationId xmlns:p14="http://schemas.microsoft.com/office/powerpoint/2010/main" val="24555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222222"/>
                </a:solidFill>
                <a:latin typeface="segoe-ui_light"/>
              </a:rPr>
              <a:t>Service Fabric </a:t>
            </a:r>
            <a:r>
              <a:rPr lang="zh-CN" altLang="en-US" sz="3600" dirty="0">
                <a:solidFill>
                  <a:srgbClr val="222222"/>
                </a:solidFill>
                <a:latin typeface="segoe-ui_light"/>
              </a:rPr>
              <a:t>术语概述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1456478"/>
            <a:ext cx="4158112" cy="28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4" y="122830"/>
            <a:ext cx="6767633" cy="2966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4" y="3155210"/>
            <a:ext cx="8038530" cy="35511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9987" y="3155210"/>
            <a:ext cx="27546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Application </a:t>
            </a:r>
            <a:r>
              <a:rPr lang="en-US" altLang="zh-CN" sz="2000" dirty="0" smtClean="0"/>
              <a:t>type    </a:t>
            </a:r>
          </a:p>
          <a:p>
            <a:r>
              <a:rPr lang="en-US" altLang="zh-CN" sz="2000" dirty="0" smtClean="0"/>
              <a:t>Application package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Named application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Service </a:t>
            </a:r>
            <a:r>
              <a:rPr lang="en-US" altLang="zh-CN" sz="2000" dirty="0" smtClean="0"/>
              <a:t>type</a:t>
            </a:r>
          </a:p>
          <a:p>
            <a:r>
              <a:rPr lang="en-US" altLang="zh-CN" sz="2000" dirty="0"/>
              <a:t>Service </a:t>
            </a:r>
            <a:r>
              <a:rPr lang="en-US" altLang="zh-CN" sz="2000" dirty="0" smtClean="0"/>
              <a:t>package</a:t>
            </a:r>
          </a:p>
          <a:p>
            <a:r>
              <a:rPr lang="en-US" altLang="zh-CN" sz="2000" dirty="0"/>
              <a:t>Named </a:t>
            </a:r>
            <a:r>
              <a:rPr lang="en-US" altLang="zh-CN" sz="2000" dirty="0" smtClean="0"/>
              <a:t>service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Partition</a:t>
            </a:r>
            <a:endParaRPr lang="en-US" altLang="zh-CN" sz="2000" dirty="0"/>
          </a:p>
          <a:p>
            <a:r>
              <a:rPr lang="en-US" altLang="zh-CN" sz="2000" dirty="0"/>
              <a:t>Replicas or instances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61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222222"/>
                </a:solidFill>
                <a:latin typeface="segoe-ui_light"/>
              </a:rPr>
              <a:t>简单示例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36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4" y="850212"/>
            <a:ext cx="9085714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94" y="295802"/>
            <a:ext cx="8523613" cy="63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61" y="371056"/>
            <a:ext cx="8265878" cy="61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1" y="423483"/>
            <a:ext cx="8202401" cy="60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1403115"/>
            <a:ext cx="4622575" cy="49157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5825" y="51478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222222"/>
                </a:solidFill>
                <a:latin typeface="segoe-ui_light"/>
              </a:rPr>
              <a:t>Application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7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22" y="350189"/>
            <a:ext cx="9736500" cy="5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5825" y="51478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222222"/>
                </a:solidFill>
                <a:latin typeface="segoe-ui_light"/>
              </a:rPr>
              <a:t>Service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825" y="1315956"/>
            <a:ext cx="11059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segoe-ui_normal"/>
              </a:rPr>
              <a:t>服务类型是一个服务分类。 该分类可以具有不同的设置和配置，但核心功能保持相同。 服务实例是相同服务类型的不同服务配置变体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2117130"/>
            <a:ext cx="3632465" cy="15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5825" y="514782"/>
            <a:ext cx="5450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Service Fabric Explorer </a:t>
            </a:r>
            <a:r>
              <a:rPr lang="zh-CN" altLang="en-US" sz="3600" dirty="0"/>
              <a:t>工具</a:t>
            </a:r>
            <a:endParaRPr lang="zh-CN" altLang="en-US" sz="3600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825" y="134729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http://&lt;yourclusteraddress&gt;:19080/Explorer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02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6" y="873456"/>
            <a:ext cx="11334395" cy="47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Microservice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94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0148" y="5363273"/>
            <a:ext cx="10393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segoe-ui_normal"/>
              </a:rPr>
              <a:t>2</a:t>
            </a:r>
            <a:r>
              <a:rPr lang="en-US" altLang="zh-CN" dirty="0" smtClean="0">
                <a:solidFill>
                  <a:srgbClr val="222222"/>
                </a:solidFill>
                <a:latin typeface="segoe-ui_normal"/>
              </a:rPr>
              <a:t>.</a:t>
            </a:r>
            <a:r>
              <a:rPr lang="zh-CN" altLang="en-US" dirty="0" smtClean="0">
                <a:solidFill>
                  <a:srgbClr val="222222"/>
                </a:solidFill>
                <a:latin typeface="segoe-ui_normal"/>
              </a:rPr>
              <a:t>通信：</a:t>
            </a:r>
            <a:r>
              <a:rPr lang="zh-CN" altLang="en-US" dirty="0"/>
              <a:t>通过定义完善的接口和协议来与其他微服务</a:t>
            </a:r>
            <a:r>
              <a:rPr lang="zh-CN" altLang="en-US" dirty="0" smtClean="0"/>
              <a:t>交互，</a:t>
            </a:r>
            <a:r>
              <a:rPr lang="zh-CN" altLang="en-US" dirty="0"/>
              <a:t>服务通信使用 </a:t>
            </a:r>
            <a:r>
              <a:rPr lang="en-US" altLang="zh-CN" dirty="0"/>
              <a:t>REST </a:t>
            </a:r>
            <a:r>
              <a:rPr lang="zh-CN" altLang="en-US" dirty="0"/>
              <a:t>方法，并配合 </a:t>
            </a:r>
            <a:r>
              <a:rPr lang="en-US" altLang="zh-CN" dirty="0"/>
              <a:t>HTTP </a:t>
            </a:r>
            <a:r>
              <a:rPr lang="zh-CN" altLang="en-US" dirty="0"/>
              <a:t>与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/>
              <a:t>协议及 </a:t>
            </a:r>
            <a:r>
              <a:rPr lang="en-US" altLang="zh-CN" dirty="0"/>
              <a:t>XML </a:t>
            </a:r>
            <a:r>
              <a:rPr lang="zh-CN" altLang="en-US" dirty="0"/>
              <a:t>或 </a:t>
            </a:r>
            <a:r>
              <a:rPr lang="en-US" altLang="zh-CN" dirty="0"/>
              <a:t>JSON </a:t>
            </a:r>
            <a:r>
              <a:rPr lang="zh-CN" altLang="en-US" dirty="0"/>
              <a:t>作为序列化格式</a:t>
            </a:r>
          </a:p>
        </p:txBody>
      </p:sp>
      <p:sp>
        <p:nvSpPr>
          <p:cNvPr id="4" name="矩形 3"/>
          <p:cNvSpPr/>
          <p:nvPr/>
        </p:nvSpPr>
        <p:spPr>
          <a:xfrm>
            <a:off x="1616500" y="494946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segoe-ui_normal"/>
              </a:rPr>
              <a:t>1.</a:t>
            </a:r>
            <a:r>
              <a:rPr lang="zh-CN" altLang="en-US" dirty="0" smtClean="0">
                <a:solidFill>
                  <a:srgbClr val="222222"/>
                </a:solidFill>
                <a:latin typeface="segoe-ui_normal"/>
              </a:rPr>
              <a:t>地址，</a:t>
            </a:r>
            <a:r>
              <a:rPr lang="zh-CN" altLang="en-US" dirty="0"/>
              <a:t>微服务无论在何处运行，都必须可寻址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2" y="504967"/>
            <a:ext cx="11307327" cy="38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8767" y="887108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222222"/>
                </a:solidFill>
                <a:latin typeface="segoe-ui_normal"/>
              </a:rPr>
              <a:t>Service Fabric</a:t>
            </a:r>
            <a:endParaRPr lang="en-US" altLang="zh-CN" sz="4400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8099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1" y="1261147"/>
            <a:ext cx="11338402" cy="41160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01209" y="166119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Application Type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75898" y="58647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Service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119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66" y="871402"/>
            <a:ext cx="9034069" cy="45604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9545" y="563269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Service Type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8710641" y="12381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2222"/>
                </a:solidFill>
                <a:latin typeface="segoe-ui_normal"/>
              </a:rPr>
              <a:t>Application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5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78710"/>
              </p:ext>
            </p:extLst>
          </p:nvPr>
        </p:nvGraphicFramePr>
        <p:xfrm>
          <a:off x="409432" y="282937"/>
          <a:ext cx="111229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5"/>
                <a:gridCol w="2224585"/>
                <a:gridCol w="2224585"/>
                <a:gridCol w="2224585"/>
                <a:gridCol w="2224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r>
                        <a:rPr lang="en-US" altLang="zh-CN" baseline="0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Partitions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Instances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+mn-lt"/>
                        </a:rPr>
                        <a:t>/s1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fabric:/jx1</a:t>
                      </a:r>
                      <a:endParaRPr lang="en-US" altLang="zh-CN" sz="1800" b="0" i="0" dirty="0" smtClean="0">
                        <a:solidFill>
                          <a:srgbClr val="222222"/>
                        </a:solidFill>
                        <a:effectLst/>
                        <a:latin typeface="segoe-ui_norm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222222"/>
                          </a:solidFill>
                          <a:latin typeface="segoe-ui_normal"/>
                        </a:rPr>
                        <a:t>fabric:/ss1</a:t>
                      </a:r>
                      <a:r>
                        <a:rPr lang="en-US" altLang="zh-CN" sz="1800" dirty="0" smtClean="0">
                          <a:solidFill>
                            <a:schemeClr val="dk1"/>
                          </a:solidFill>
                          <a:latin typeface="+mn-lt"/>
                        </a:rPr>
                        <a:t>/s2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4" y="1463697"/>
            <a:ext cx="5882186" cy="5365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07" y="1820924"/>
            <a:ext cx="4078956" cy="43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164</Words>
  <Application>Microsoft Office PowerPoint</Application>
  <PresentationFormat>宽屏</PresentationFormat>
  <Paragraphs>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segoe-ui_light</vt:lpstr>
      <vt:lpstr>segoe-ui_normal</vt:lpstr>
      <vt:lpstr>宋体</vt:lpstr>
      <vt:lpstr>Arial</vt:lpstr>
      <vt:lpstr>Calibri</vt:lpstr>
      <vt:lpstr>Calibri Light</vt:lpstr>
      <vt:lpstr>Office 主题</vt:lpstr>
      <vt:lpstr>Monolithic </vt:lpstr>
      <vt:lpstr>PowerPoint 演示文稿</vt:lpstr>
      <vt:lpstr>PowerPoint 演示文稿</vt:lpstr>
      <vt:lpstr>Microservice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135</cp:revision>
  <dcterms:created xsi:type="dcterms:W3CDTF">2017-12-18T12:17:33Z</dcterms:created>
  <dcterms:modified xsi:type="dcterms:W3CDTF">2017-12-26T23:08:48Z</dcterms:modified>
</cp:coreProperties>
</file>