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1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1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9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6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9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01D5-DD4D-4509-BEBB-FF9EB3C7AFC3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64C9-C187-49B0-A3F8-ACE8D6BFE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68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减肥 </a:t>
            </a:r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谁再给你说跑步能减肥，你就上去扇他两巴掌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50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精力旺盛一整天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1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每一</a:t>
            </a:r>
            <a:r>
              <a:rPr lang="zh-CN" altLang="en-US" dirty="0" smtClean="0"/>
              <a:t>次跑步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每一次跑步都是内心的斗争</a:t>
            </a:r>
            <a:endParaRPr lang="en-US" altLang="zh-CN" dirty="0" smtClean="0"/>
          </a:p>
          <a:p>
            <a:r>
              <a:rPr lang="zh-CN" altLang="en-US" dirty="0" smtClean="0"/>
              <a:t>直到你按时起床，穿鞋出门</a:t>
            </a:r>
            <a:endParaRPr lang="en-US" altLang="zh-CN" dirty="0" smtClean="0"/>
          </a:p>
          <a:p>
            <a:r>
              <a:rPr lang="zh-CN" altLang="en-US" dirty="0" smtClean="0"/>
              <a:t>直到你一天不跑就心里难受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33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村上春</a:t>
            </a:r>
            <a:r>
              <a:rPr lang="zh-CN" altLang="en-US" dirty="0" smtClean="0"/>
              <a:t>树，</a:t>
            </a:r>
            <a:r>
              <a:rPr lang="en-US" altLang="zh-CN" dirty="0" smtClean="0"/>
              <a:t>KOBE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大神都是持续性自律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12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慢既是快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跑步机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声音大，需要选时间运动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冬天或许有用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78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Run</vt:lpstr>
      <vt:lpstr>减肥 NO</vt:lpstr>
      <vt:lpstr>精力旺盛一整天</vt:lpstr>
      <vt:lpstr>每一次跑步</vt:lpstr>
      <vt:lpstr>村上春树，KOBE</vt:lpstr>
      <vt:lpstr>慢既是快</vt:lpstr>
      <vt:lpstr>跑步机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</dc:title>
  <dc:creator>Windows 用户</dc:creator>
  <cp:lastModifiedBy>Windows 用户</cp:lastModifiedBy>
  <cp:revision>17</cp:revision>
  <dcterms:created xsi:type="dcterms:W3CDTF">2018-08-23T22:55:09Z</dcterms:created>
  <dcterms:modified xsi:type="dcterms:W3CDTF">2018-08-23T23:15:06Z</dcterms:modified>
</cp:coreProperties>
</file>