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261" r:id="rId5"/>
    <p:sldId id="274" r:id="rId6"/>
    <p:sldId id="263" r:id="rId7"/>
    <p:sldId id="272" r:id="rId8"/>
    <p:sldId id="273" r:id="rId9"/>
    <p:sldId id="262" r:id="rId10"/>
    <p:sldId id="264" r:id="rId11"/>
    <p:sldId id="270" r:id="rId12"/>
    <p:sldId id="268" r:id="rId13"/>
    <p:sldId id="269" r:id="rId14"/>
    <p:sldId id="271" r:id="rId15"/>
    <p:sldId id="265" r:id="rId16"/>
    <p:sldId id="258" r:id="rId17"/>
    <p:sldId id="259" r:id="rId18"/>
    <p:sldId id="267" r:id="rId19"/>
    <p:sldId id="275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5587-B2AD-BE46-8F4E-2FBD4490FA7F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0DCA6-CDBB-B647-81AE-08DDE8C0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27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3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7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44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7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7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1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63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9A35-11AB-2D41-A9FA-429F42A99F7A}" type="datetimeFigureOut">
              <a:rPr kumimoji="1" lang="zh-CN" altLang="en-US" smtClean="0"/>
              <a:t>2017-07-18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736979"/>
            <a:ext cx="9394209" cy="169232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共享</a:t>
            </a:r>
            <a:r>
              <a:rPr kumimoji="1" lang="zh-CN" altLang="en-US" dirty="0" smtClean="0"/>
              <a:t>经济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					</a:t>
            </a:r>
            <a:r>
              <a:rPr kumimoji="1" lang="zh-CN" altLang="en-US" sz="2700" dirty="0" smtClean="0"/>
              <a:t>共享是个筐，啥都往里装</a:t>
            </a:r>
            <a:endParaRPr kumimoji="1" lang="zh-CN" altLang="en-US" dirty="0"/>
          </a:p>
        </p:txBody>
      </p:sp>
      <p:pic>
        <p:nvPicPr>
          <p:cNvPr id="1028" name="Picture 4" descr="共享充电宝是噱头还是真的有前途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08" y="2311518"/>
            <a:ext cx="5143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6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</a:t>
            </a:r>
            <a:r>
              <a:rPr lang="zh-CN" altLang="en-US" dirty="0"/>
              <a:t>不懂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4525" y="1690688"/>
            <a:ext cx="107817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、随着电池容量加大、快充模式推广以及无线充电的来临，使用频率是否会快速下降</a:t>
            </a: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、使用数量是否能够达到高频和高数量？是真正的刚需还是伪刚需</a:t>
            </a: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dirty="0" smtClean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、门槛这么低，怎么赚钱？共享单车都拼了这么久了，远远超过朱啸虎当时说的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个月结束战斗，到现在结束战斗还遥遥无期。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47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9" y="2895690"/>
            <a:ext cx="10983741" cy="1210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0455"/>
            <a:ext cx="10622310" cy="14905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43" y="4186052"/>
            <a:ext cx="10398457" cy="8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2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0299" y="1506022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因为王者荣耀，共享充电宝需求会更火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48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怎么赚钱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7401" y="1659559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、租金收入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7401" y="2357230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、变相售卖产品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97401" y="3054901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、押金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不动产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97401" y="3752572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、广告收入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97401" y="4450243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、融资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共享充电宝能盈利吗？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2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问题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7292" y="1690688"/>
            <a:ext cx="501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、安全性如何给用户</a:t>
            </a:r>
            <a:r>
              <a:rPr lang="zh-CN" altLang="en-US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信心 </a:t>
            </a:r>
            <a:r>
              <a:rPr lang="en-US" altLang="zh-CN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/>
              <a:t>爆炸、</a:t>
            </a:r>
            <a:r>
              <a:rPr lang="zh-CN" altLang="en-US" dirty="0" smtClean="0"/>
              <a:t>失火、隐私’</a:t>
            </a:r>
            <a:r>
              <a:rPr lang="en-US" altLang="zh-CN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7292" y="222715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、可复制性过强，门槛较低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87292" y="2875002"/>
            <a:ext cx="332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、网点铺设难度目前较难解决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292" y="3522849"/>
            <a:ext cx="402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、我们对共享充电宝的刚需有多少？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1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共享雨伞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3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共享篮球</a:t>
            </a:r>
            <a:endParaRPr kumimoji="1" lang="zh-CN" altLang="en-US" dirty="0"/>
          </a:p>
        </p:txBody>
      </p:sp>
      <p:pic>
        <p:nvPicPr>
          <p:cNvPr id="13316" name="Picture 4" descr="http://img1.mydrivers.com/img/20170503/b7b519b3bfa54b119dedc7e7c1945a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96" y="532263"/>
            <a:ext cx="7677426" cy="576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5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共享养老院</a:t>
            </a:r>
            <a:br>
              <a:rPr lang="zh-CN" altLang="en-US" b="1" dirty="0"/>
            </a:br>
            <a:endParaRPr kumimoji="1" lang="zh-CN" altLang="en-US" dirty="0"/>
          </a:p>
        </p:txBody>
      </p:sp>
      <p:pic>
        <p:nvPicPr>
          <p:cNvPr id="12290" name="Picture 2" descr="http://img.mp.itc.cn/upload/20170422/03c40a9ec93d49e492872fc306083247_t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40" y="1690688"/>
            <a:ext cx="6096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4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共享</a:t>
            </a:r>
            <a:r>
              <a:rPr lang="zh-CN" altLang="en-US" b="1" dirty="0"/>
              <a:t>空间</a:t>
            </a:r>
            <a:br>
              <a:rPr lang="zh-CN" altLang="en-US" b="1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8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7 上半年伪共享横行，共享单车吸金超百亿，充电宝由疯狂趋于沉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78" y="221431"/>
            <a:ext cx="7137779" cy="630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1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共享伴侣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575581"/>
            <a:ext cx="10705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据最新的一份中国城市白领“性健康”状况报告显示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城市白领普遍“性致”不高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近六成白领感到工作压力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使其“性福”止步。在月平均性生活频率调查中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超过三成的人少于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1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超过两成的人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1—2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次、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3—5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次的占两成、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5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次以上不到两成半。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716478"/>
            <a:ext cx="10354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smtClean="0">
                <a:solidFill>
                  <a:srgbClr val="333333"/>
                </a:solidFill>
                <a:effectLst/>
                <a:latin typeface="arial" charset="0"/>
              </a:rPr>
              <a:t>现代社会，伴侣的闲置已经达到了惊人的程度，谁能盘活这个资源，谁就是新的创业英雄！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共享充电宝</a:t>
            </a:r>
            <a:endParaRPr kumimoji="1" lang="zh-CN" altLang="en-US" dirty="0"/>
          </a:p>
        </p:txBody>
      </p:sp>
      <p:pic>
        <p:nvPicPr>
          <p:cNvPr id="4098" name="Picture 2" descr="http://img0.pconline.com.cn/pconline/1707/16/9581492_f779d1904265959976068417582f708b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65" y="897387"/>
            <a:ext cx="571500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2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什么是共享充电宝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2826" y="1690688"/>
            <a:ext cx="431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http://news.zol.com.cn/634/6343183.html</a:t>
            </a:r>
          </a:p>
        </p:txBody>
      </p:sp>
    </p:spTree>
    <p:extLst>
      <p:ext uri="{BB962C8B-B14F-4D97-AF65-F5344CB8AC3E}">
        <p14:creationId xmlns:p14="http://schemas.microsoft.com/office/powerpoint/2010/main" val="130773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5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8307" y="458683"/>
            <a:ext cx="10803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移动模式下的移动共享</a:t>
            </a:r>
            <a:endParaRPr lang="zh-CN" altLang="en-US" dirty="0"/>
          </a:p>
          <a:p>
            <a:r>
              <a:rPr lang="zh-CN" altLang="en-US" dirty="0" smtClean="0"/>
              <a:t>代表</a:t>
            </a:r>
            <a:r>
              <a:rPr lang="zh-CN" altLang="en-US" dirty="0"/>
              <a:t>是“来电科技”，主攻大场景；人和充电设备都是可以移动的，比如从</a:t>
            </a:r>
            <a:r>
              <a:rPr lang="en-US" altLang="zh-CN" dirty="0"/>
              <a:t>A</a:t>
            </a:r>
            <a:r>
              <a:rPr lang="zh-CN" altLang="en-US" dirty="0"/>
              <a:t>地借充电宝到</a:t>
            </a:r>
            <a:r>
              <a:rPr lang="en-US" altLang="zh-CN" dirty="0"/>
              <a:t>B</a:t>
            </a:r>
            <a:r>
              <a:rPr lang="zh-CN" altLang="en-US" dirty="0"/>
              <a:t>地还，主攻大场景大设备，包括商场、高铁、火车站、机场、景点、医院等人流量大的地方，一台单机设备可放几十个充电宝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111111"/>
              </a:solidFill>
              <a:latin typeface="Open Sans" charset="0"/>
            </a:endParaRPr>
          </a:p>
          <a:p>
            <a:endParaRPr lang="zh-CN" altLang="en-US" dirty="0"/>
          </a:p>
        </p:txBody>
      </p:sp>
      <p:pic>
        <p:nvPicPr>
          <p:cNvPr id="7172" name="Picture 4" descr="http://pic2.pedaily.cn/17/201704/20174111073185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07" y="1708268"/>
            <a:ext cx="4938390" cy="493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p0.ifengimg.com/pmop/2017/0718/6BB76952BDB6FB481CE2EF6555B68A0D5EEFF850_size17_w500_h37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02" y="239152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9771" y="366855"/>
            <a:ext cx="108039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b="1" dirty="0"/>
              <a:t>固定场景下的移动共享</a:t>
            </a:r>
            <a:endParaRPr lang="zh-CN" altLang="en-US" dirty="0"/>
          </a:p>
          <a:p>
            <a:r>
              <a:rPr lang="zh-CN" altLang="en-US" dirty="0" smtClean="0"/>
              <a:t>代表是“街电科技”，主攻</a:t>
            </a:r>
            <a:r>
              <a:rPr lang="zh-CN" altLang="en-US" dirty="0"/>
              <a:t>小场景；人在</a:t>
            </a:r>
            <a:r>
              <a:rPr lang="en-US" altLang="zh-CN" dirty="0"/>
              <a:t>A</a:t>
            </a:r>
            <a:r>
              <a:rPr lang="zh-CN" altLang="en-US" dirty="0"/>
              <a:t>点附近活动时，有借充电宝的需求，可以从一个没那么大的机柜里付押金后借出。主攻小型柜台，场景包括餐厅、咖啡馆、酒吧等，一般单柜有</a:t>
            </a:r>
            <a:r>
              <a:rPr lang="en-US" altLang="zh-CN" dirty="0"/>
              <a:t>6</a:t>
            </a:r>
            <a:r>
              <a:rPr lang="zh-CN" altLang="en-US" dirty="0"/>
              <a:t>个或</a:t>
            </a:r>
            <a:r>
              <a:rPr lang="en-US" altLang="zh-CN" dirty="0"/>
              <a:t>12</a:t>
            </a:r>
            <a:r>
              <a:rPr lang="zh-CN" altLang="en-US" dirty="0"/>
              <a:t>个充电宝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>
              <a:solidFill>
                <a:srgbClr val="111111"/>
              </a:solidFill>
              <a:latin typeface="Open Sans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24" y="2121846"/>
            <a:ext cx="4533333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9078" y="626163"/>
            <a:ext cx="105612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固定</a:t>
            </a:r>
            <a:r>
              <a:rPr lang="zh-CN" altLang="en-US" b="1" dirty="0"/>
              <a:t>场景下的固定共享</a:t>
            </a:r>
            <a:endParaRPr lang="zh-CN" altLang="en-US" dirty="0"/>
          </a:p>
          <a:p>
            <a:r>
              <a:rPr lang="zh-CN" altLang="en-US" dirty="0" smtClean="0"/>
              <a:t>主</a:t>
            </a:r>
            <a:r>
              <a:rPr lang="zh-CN" altLang="en-US" dirty="0"/>
              <a:t>打的是每一张桌面；线机一体，桌面上有共享充电宝时，不需要交付押金，扫码付费后就可以直接</a:t>
            </a:r>
            <a:r>
              <a:rPr lang="zh-CN" altLang="en-US" dirty="0" smtClean="0"/>
              <a:t>充电。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>
              <a:solidFill>
                <a:srgbClr val="111111"/>
              </a:solidFill>
              <a:latin typeface="Open Sans" charset="0"/>
            </a:endParaRPr>
          </a:p>
          <a:p>
            <a:endParaRPr lang="zh-CN" altLang="en-US" dirty="0"/>
          </a:p>
        </p:txBody>
      </p:sp>
      <p:pic>
        <p:nvPicPr>
          <p:cNvPr id="10242" name="Picture 2" descr="http://cn.technode.com/files/2017/07/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50" y="1907212"/>
            <a:ext cx="6061705" cy="40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5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相关人员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10501" y="1690688"/>
            <a:ext cx="103990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Microsoft Yahei" charset="-122"/>
              </a:rPr>
              <a:t>看好</a:t>
            </a:r>
            <a:endParaRPr lang="en-US" altLang="zh-CN" b="1" dirty="0" smtClean="0">
              <a:solidFill>
                <a:srgbClr val="333333"/>
              </a:solidFill>
              <a:latin typeface="Microsoft Yahei" charset="-122"/>
            </a:endParaRPr>
          </a:p>
          <a:p>
            <a:r>
              <a:rPr lang="zh-CN" altLang="en-US" dirty="0"/>
              <a:t>美国国际数据集团（</a:t>
            </a:r>
            <a:r>
              <a:rPr lang="en-US" altLang="zh-CN" dirty="0"/>
              <a:t>International Data Group</a:t>
            </a:r>
            <a:r>
              <a:rPr lang="zh-CN" altLang="en-US" dirty="0"/>
              <a:t>） </a:t>
            </a:r>
            <a:endParaRPr lang="en-US" altLang="zh-CN" dirty="0"/>
          </a:p>
          <a:p>
            <a:r>
              <a:rPr lang="zh-CN" altLang="en-US" dirty="0"/>
              <a:t>是全世界最大的信息技术出版、研究、发展与风险投资公司。</a:t>
            </a:r>
            <a:endParaRPr lang="en-US" altLang="zh-CN" dirty="0"/>
          </a:p>
          <a:p>
            <a:r>
              <a:rPr lang="en-US" altLang="zh-CN" dirty="0"/>
              <a:t>IDG</a:t>
            </a:r>
            <a:r>
              <a:rPr lang="zh-CN" altLang="en-US" dirty="0"/>
              <a:t>公司</a:t>
            </a:r>
            <a:r>
              <a:rPr lang="en-US" altLang="zh-CN" dirty="0"/>
              <a:t>2005</a:t>
            </a:r>
            <a:r>
              <a:rPr lang="zh-CN" altLang="en-US" dirty="0"/>
              <a:t>年全球营业总收入达到</a:t>
            </a:r>
            <a:r>
              <a:rPr lang="en-US" altLang="zh-CN" dirty="0"/>
              <a:t>26.8</a:t>
            </a:r>
            <a:r>
              <a:rPr lang="zh-CN" altLang="en-US" dirty="0"/>
              <a:t>亿美元。</a:t>
            </a:r>
            <a:r>
              <a:rPr lang="en-US" altLang="zh-CN" dirty="0"/>
              <a:t>IDG</a:t>
            </a:r>
            <a:r>
              <a:rPr lang="zh-CN" altLang="en-US" dirty="0"/>
              <a:t>集团公司创建于</a:t>
            </a:r>
            <a:r>
              <a:rPr lang="en-US" altLang="zh-CN" dirty="0"/>
              <a:t>1964</a:t>
            </a:r>
            <a:r>
              <a:rPr lang="zh-CN" altLang="en-US" dirty="0"/>
              <a:t>年，总部设在美国波士顿。</a:t>
            </a:r>
            <a:endParaRPr lang="en-US" altLang="zh-CN" dirty="0"/>
          </a:p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陈欧</a:t>
            </a:r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，</a:t>
            </a:r>
            <a:r>
              <a:rPr lang="en-US" altLang="zh-CN" dirty="0"/>
              <a:t>3</a:t>
            </a:r>
            <a:r>
              <a:rPr lang="zh-CN" altLang="en-US" dirty="0"/>
              <a:t>亿元投资共享充电宝</a:t>
            </a:r>
            <a:r>
              <a:rPr lang="zh-CN" altLang="en-US" dirty="0" smtClean="0"/>
              <a:t>企业</a:t>
            </a:r>
            <a:endParaRPr lang="en-US" altLang="zh-CN" dirty="0" smtClean="0"/>
          </a:p>
          <a:p>
            <a:r>
              <a:rPr lang="zh-CN" altLang="en-US" dirty="0" smtClean="0"/>
              <a:t>腾</a:t>
            </a:r>
            <a:r>
              <a:rPr lang="zh-CN" altLang="en-US" dirty="0"/>
              <a:t>讯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0501" y="3654954"/>
            <a:ext cx="5008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不看好</a:t>
            </a:r>
            <a:endParaRPr lang="en-US" altLang="zh-CN" b="1" i="0" dirty="0" smtClean="0">
              <a:solidFill>
                <a:srgbClr val="333333"/>
              </a:solidFill>
              <a:effectLst/>
              <a:latin typeface="Microsoft Yahei" charset="-122"/>
            </a:endParaRPr>
          </a:p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王思聪   </a:t>
            </a:r>
            <a:r>
              <a:rPr lang="zh-CN" altLang="en-US" dirty="0" smtClean="0"/>
              <a:t>共享</a:t>
            </a:r>
            <a:r>
              <a:rPr lang="zh-CN" altLang="en-US" dirty="0"/>
              <a:t>充电宝要是能成我吃翔，立帖为</a:t>
            </a:r>
            <a:r>
              <a:rPr lang="zh-CN" altLang="en-US" dirty="0" smtClean="0"/>
              <a:t>证</a:t>
            </a:r>
            <a:endParaRPr lang="en-US" altLang="zh-CN" b="1" i="0" dirty="0" smtClean="0">
              <a:solidFill>
                <a:srgbClr val="333333"/>
              </a:solidFill>
              <a:effectLst/>
              <a:latin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70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567</Words>
  <Application>Microsoft Office PowerPoint</Application>
  <PresentationFormat>宽屏</PresentationFormat>
  <Paragraphs>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Microsoft Yahei</vt:lpstr>
      <vt:lpstr>Open Sans</vt:lpstr>
      <vt:lpstr>simsun</vt:lpstr>
      <vt:lpstr>DengXian</vt:lpstr>
      <vt:lpstr>DengXian Light</vt:lpstr>
      <vt:lpstr>宋体</vt:lpstr>
      <vt:lpstr>Microsoft YaHei</vt:lpstr>
      <vt:lpstr>Arial</vt:lpstr>
      <vt:lpstr>Arial</vt:lpstr>
      <vt:lpstr>Office 主题</vt:lpstr>
      <vt:lpstr>共享经济      共享是个筐，啥都往里装</vt:lpstr>
      <vt:lpstr>PowerPoint 演示文稿</vt:lpstr>
      <vt:lpstr>共享充电宝</vt:lpstr>
      <vt:lpstr>什么是共享充电宝</vt:lpstr>
      <vt:lpstr>分类</vt:lpstr>
      <vt:lpstr>PowerPoint 演示文稿</vt:lpstr>
      <vt:lpstr>PowerPoint 演示文稿</vt:lpstr>
      <vt:lpstr>PowerPoint 演示文稿</vt:lpstr>
      <vt:lpstr>相关人员</vt:lpstr>
      <vt:lpstr>看不懂</vt:lpstr>
      <vt:lpstr>现状</vt:lpstr>
      <vt:lpstr>现状</vt:lpstr>
      <vt:lpstr>怎么赚钱</vt:lpstr>
      <vt:lpstr>共享充电宝能盈利吗？</vt:lpstr>
      <vt:lpstr>问题</vt:lpstr>
      <vt:lpstr>共享雨伞</vt:lpstr>
      <vt:lpstr>共享篮球</vt:lpstr>
      <vt:lpstr>共享养老院 </vt:lpstr>
      <vt:lpstr>共享空间 </vt:lpstr>
      <vt:lpstr>共享伴侣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共享项目</dc:title>
  <dc:creator>administrator</dc:creator>
  <cp:lastModifiedBy>Jiang Fei</cp:lastModifiedBy>
  <cp:revision>62</cp:revision>
  <dcterms:created xsi:type="dcterms:W3CDTF">2017-07-15T14:54:01Z</dcterms:created>
  <dcterms:modified xsi:type="dcterms:W3CDTF">2017-07-18T15:36:48Z</dcterms:modified>
</cp:coreProperties>
</file>