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6" r:id="rId7"/>
    <p:sldId id="268" r:id="rId8"/>
    <p:sldId id="269" r:id="rId9"/>
    <p:sldId id="267" r:id="rId10"/>
    <p:sldId id="270" r:id="rId11"/>
    <p:sldId id="272" r:id="rId12"/>
    <p:sldId id="258" r:id="rId13"/>
    <p:sldId id="280" r:id="rId14"/>
    <p:sldId id="281" r:id="rId15"/>
    <p:sldId id="277" r:id="rId16"/>
    <p:sldId id="278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5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7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0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a02z95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29" y="573208"/>
            <a:ext cx="8692567" cy="575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6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北马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86" y="914401"/>
            <a:ext cx="9753046" cy="416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5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国内近年场次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03" y="1419855"/>
            <a:ext cx="8660049" cy="315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3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://photocdn.sohu.com/20160323/Img44175486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" y="354843"/>
            <a:ext cx="4861586" cy="414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://photocdn.sohu.com/20160323/Img44175487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67" y="845724"/>
            <a:ext cx="4705620" cy="582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1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4.sinaimg.cn/large/62c68bffta3eb60d860c3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8" y="504968"/>
            <a:ext cx="5697214" cy="29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5.sinaimg.cn/large/62c68bffta3eb6b28fe94&amp;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46" y="2537866"/>
            <a:ext cx="57150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70687" y="2343582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/>
              <a:t>最牛逼的亚军</a:t>
            </a:r>
            <a:endParaRPr lang="zh-CN" altLang="en-US" sz="4800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2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西马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5" y="286604"/>
            <a:ext cx="6819495" cy="12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qd3dx7b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98" y="1705972"/>
            <a:ext cx="10427089" cy="4793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03" y="259306"/>
            <a:ext cx="4795707" cy="64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44194" y="2507356"/>
            <a:ext cx="9248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不能参加马拉松比赛，但可以成为</a:t>
            </a:r>
            <a:r>
              <a:rPr lang="zh-CN" altLang="en-US" sz="3200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为他们鼓掌</a:t>
            </a:r>
            <a:r>
              <a:rPr lang="zh-CN" altLang="en-US" sz="3200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的人</a:t>
            </a:r>
            <a:endParaRPr lang="zh-CN" altLang="en-US" sz="3200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9" y="360612"/>
            <a:ext cx="9934063" cy="61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48" y="368995"/>
            <a:ext cx="4020422" cy="635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截图2017101711094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8" y="1651379"/>
            <a:ext cx="10642719" cy="3220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3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波士顿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5" y="750626"/>
            <a:ext cx="10717064" cy="4738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9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六大满贯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51" y="440191"/>
            <a:ext cx="7615451" cy="6028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2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截图2017101709274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94" y="844168"/>
            <a:ext cx="7852269" cy="468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0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7101709275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37" y="610754"/>
            <a:ext cx="7974616" cy="570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2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马拉松破二未果 肯尼亚高手仍刷新世界纪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8" y="755904"/>
            <a:ext cx="8049111" cy="53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</Words>
  <Application>Microsoft Office PowerPoint</Application>
  <PresentationFormat>宽屏</PresentationFormat>
  <Paragraphs>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109</cp:revision>
  <dcterms:created xsi:type="dcterms:W3CDTF">2017-10-23T23:59:59Z</dcterms:created>
  <dcterms:modified xsi:type="dcterms:W3CDTF">2017-10-24T13:58:15Z</dcterms:modified>
</cp:coreProperties>
</file>