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9" r:id="rId4"/>
    <p:sldId id="260" r:id="rId5"/>
    <p:sldId id="262" r:id="rId6"/>
    <p:sldId id="264" r:id="rId7"/>
    <p:sldId id="269" r:id="rId8"/>
    <p:sldId id="267" r:id="rId9"/>
    <p:sldId id="26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D4185-B2D7-4C60-BF7C-5F4C40857339}" type="datetimeFigureOut">
              <a:rPr lang="zh-CN" altLang="en-US" smtClean="0"/>
              <a:t>2017/9/19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B61F-64B6-4041-A50B-DDB323709E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386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D4185-B2D7-4C60-BF7C-5F4C40857339}" type="datetimeFigureOut">
              <a:rPr lang="zh-CN" altLang="en-US" smtClean="0"/>
              <a:t>2017/9/19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B61F-64B6-4041-A50B-DDB323709E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758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D4185-B2D7-4C60-BF7C-5F4C40857339}" type="datetimeFigureOut">
              <a:rPr lang="zh-CN" altLang="en-US" smtClean="0"/>
              <a:t>2017/9/19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B61F-64B6-4041-A50B-DDB323709E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005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D4185-B2D7-4C60-BF7C-5F4C40857339}" type="datetimeFigureOut">
              <a:rPr lang="zh-CN" altLang="en-US" smtClean="0"/>
              <a:t>2017/9/19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B61F-64B6-4041-A50B-DDB323709E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542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D4185-B2D7-4C60-BF7C-5F4C40857339}" type="datetimeFigureOut">
              <a:rPr lang="zh-CN" altLang="en-US" smtClean="0"/>
              <a:t>2017/9/19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B61F-64B6-4041-A50B-DDB323709E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855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D4185-B2D7-4C60-BF7C-5F4C40857339}" type="datetimeFigureOut">
              <a:rPr lang="zh-CN" altLang="en-US" smtClean="0"/>
              <a:t>2017/9/19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B61F-64B6-4041-A50B-DDB323709E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735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D4185-B2D7-4C60-BF7C-5F4C40857339}" type="datetimeFigureOut">
              <a:rPr lang="zh-CN" altLang="en-US" smtClean="0"/>
              <a:t>2017/9/19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B61F-64B6-4041-A50B-DDB323709E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220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D4185-B2D7-4C60-BF7C-5F4C40857339}" type="datetimeFigureOut">
              <a:rPr lang="zh-CN" altLang="en-US" smtClean="0"/>
              <a:t>2017/9/19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B61F-64B6-4041-A50B-DDB323709E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076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D4185-B2D7-4C60-BF7C-5F4C40857339}" type="datetimeFigureOut">
              <a:rPr lang="zh-CN" altLang="en-US" smtClean="0"/>
              <a:t>2017/9/19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B61F-64B6-4041-A50B-DDB323709E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740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D4185-B2D7-4C60-BF7C-5F4C40857339}" type="datetimeFigureOut">
              <a:rPr lang="zh-CN" altLang="en-US" smtClean="0"/>
              <a:t>2017/9/19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B61F-64B6-4041-A50B-DDB323709E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726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D4185-B2D7-4C60-BF7C-5F4C40857339}" type="datetimeFigureOut">
              <a:rPr lang="zh-CN" altLang="en-US" smtClean="0"/>
              <a:t>2017/9/19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B61F-64B6-4041-A50B-DDB323709E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52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D4185-B2D7-4C60-BF7C-5F4C40857339}" type="datetimeFigureOut">
              <a:rPr lang="zh-CN" altLang="en-US" smtClean="0"/>
              <a:t>2017/9/19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1B61F-64B6-4041-A50B-DDB323709E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569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42114" y="163774"/>
            <a:ext cx="9144000" cy="1162548"/>
          </a:xfrm>
        </p:spPr>
        <p:txBody>
          <a:bodyPr/>
          <a:lstStyle/>
          <a:p>
            <a:r>
              <a:rPr lang="zh-CN" altLang="en-US" dirty="0" smtClean="0"/>
              <a:t>薛定谔的猫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717" y="1471761"/>
            <a:ext cx="6284793" cy="297985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37062" y="4774480"/>
            <a:ext cx="1110472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0" i="0" dirty="0" smtClean="0">
                <a:effectLst/>
                <a:latin typeface="arial" panose="020B0604020202020204" pitchFamily="34" charset="0"/>
              </a:rPr>
              <a:t>试图</a:t>
            </a:r>
            <a:r>
              <a:rPr lang="zh-CN" altLang="en-US" sz="2800" b="0" i="0" dirty="0" smtClean="0">
                <a:effectLst/>
                <a:latin typeface="arial" panose="020B0604020202020204" pitchFamily="34" charset="0"/>
              </a:rPr>
              <a:t>从宏观尺度阐述微观尺度的</a:t>
            </a:r>
            <a:r>
              <a:rPr lang="zh-CN" altLang="en-US" sz="2800" b="0" i="0" u="none" strike="noStrike" dirty="0" smtClean="0">
                <a:effectLst/>
                <a:latin typeface="arial" panose="020B0604020202020204" pitchFamily="34" charset="0"/>
              </a:rPr>
              <a:t>量子叠加原理</a:t>
            </a:r>
            <a:r>
              <a:rPr lang="zh-CN" altLang="en-US" sz="2800" b="0" i="0" dirty="0" smtClean="0">
                <a:effectLst/>
                <a:latin typeface="arial" panose="020B0604020202020204" pitchFamily="34" charset="0"/>
              </a:rPr>
              <a:t>的问题，巧妙地把微观物质在观测后是粒子还是波的存在形式和</a:t>
            </a:r>
            <a:r>
              <a:rPr lang="zh-CN" altLang="en-US" sz="2800" b="0" i="0" u="none" strike="noStrike" dirty="0" smtClean="0">
                <a:effectLst/>
                <a:latin typeface="arial" panose="020B0604020202020204" pitchFamily="34" charset="0"/>
              </a:rPr>
              <a:t>宏观</a:t>
            </a:r>
            <a:r>
              <a:rPr lang="zh-CN" altLang="en-US" sz="2800" b="0" i="0" dirty="0" smtClean="0">
                <a:effectLst/>
                <a:latin typeface="arial" panose="020B0604020202020204" pitchFamily="34" charset="0"/>
              </a:rPr>
              <a:t>的猫联系起来，以此求证观测介入时</a:t>
            </a:r>
            <a:r>
              <a:rPr lang="zh-CN" altLang="en-US" sz="2800" b="0" i="0" u="none" strike="noStrike" dirty="0" smtClean="0">
                <a:effectLst/>
                <a:latin typeface="arial" panose="020B0604020202020204" pitchFamily="34" charset="0"/>
              </a:rPr>
              <a:t>量子</a:t>
            </a:r>
            <a:r>
              <a:rPr lang="zh-CN" altLang="en-US" sz="2800" b="0" i="0" dirty="0" smtClean="0">
                <a:effectLst/>
                <a:latin typeface="arial" panose="020B0604020202020204" pitchFamily="34" charset="0"/>
              </a:rPr>
              <a:t>的存在形式</a:t>
            </a:r>
            <a:r>
              <a:rPr lang="zh-CN" altLang="en-US" sz="2800" b="0" i="0" dirty="0" smtClean="0">
                <a:effectLst/>
                <a:latin typeface="arial" panose="020B0604020202020204" pitchFamily="34" charset="0"/>
              </a:rPr>
              <a:t>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0408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74468" y="514782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双缝实验</a:t>
            </a:r>
            <a:endParaRPr lang="zh-CN" altLang="en-US" sz="3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68" y="1457031"/>
            <a:ext cx="5417308" cy="406298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344" y="1801506"/>
            <a:ext cx="4813394" cy="321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17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51639" y="610316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量子叠加</a:t>
            </a:r>
            <a:r>
              <a:rPr lang="zh-CN" altLang="en-US" sz="3200" dirty="0"/>
              <a:t>态</a:t>
            </a: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2167411" y="1674841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粒子，既在这里，也在那里</a:t>
            </a:r>
          </a:p>
        </p:txBody>
      </p:sp>
    </p:spTree>
    <p:extLst>
      <p:ext uri="{BB962C8B-B14F-4D97-AF65-F5344CB8AC3E}">
        <p14:creationId xmlns:p14="http://schemas.microsoft.com/office/powerpoint/2010/main" val="366910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891" y="1058614"/>
            <a:ext cx="5691117" cy="508785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14148" y="473839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测不准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103251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44071" y="282769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不存在</a:t>
            </a:r>
            <a:endParaRPr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957" y="2210938"/>
            <a:ext cx="7568545" cy="41627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012242" y="1277631"/>
            <a:ext cx="66479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这个原子中的这个电子现在到底在哪里？</a:t>
            </a:r>
          </a:p>
        </p:txBody>
      </p:sp>
    </p:spTree>
    <p:extLst>
      <p:ext uri="{BB962C8B-B14F-4D97-AF65-F5344CB8AC3E}">
        <p14:creationId xmlns:p14="http://schemas.microsoft.com/office/powerpoint/2010/main" val="320275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630" y="1698622"/>
            <a:ext cx="7970292" cy="4111658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393511" y="464022"/>
            <a:ext cx="3116238" cy="712173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薛定谔的猫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2205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659" y="1405718"/>
            <a:ext cx="5152827" cy="515282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68824" y="569372"/>
            <a:ext cx="42883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猫既是死的，也是活的</a:t>
            </a:r>
          </a:p>
        </p:txBody>
      </p:sp>
    </p:spTree>
    <p:extLst>
      <p:ext uri="{BB962C8B-B14F-4D97-AF65-F5344CB8AC3E}">
        <p14:creationId xmlns:p14="http://schemas.microsoft.com/office/powerpoint/2010/main" val="17590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64273" y="354841"/>
            <a:ext cx="109318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/>
              <a:t>薛定谔的</a:t>
            </a:r>
            <a:r>
              <a:rPr lang="zh-CN" altLang="en-US" sz="3200" dirty="0" smtClean="0"/>
              <a:t>“滚”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0480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64273" y="354841"/>
            <a:ext cx="18970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/>
              <a:t>平行宇宙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3366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98</Words>
  <Application>Microsoft Office PowerPoint</Application>
  <PresentationFormat>宽屏</PresentationFormat>
  <Paragraphs>12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宋体</vt:lpstr>
      <vt:lpstr>Arial</vt:lpstr>
      <vt:lpstr>Arial</vt:lpstr>
      <vt:lpstr>Calibri</vt:lpstr>
      <vt:lpstr>Calibri Light</vt:lpstr>
      <vt:lpstr>Office 主题</vt:lpstr>
      <vt:lpstr>薛定谔的猫</vt:lpstr>
      <vt:lpstr>PowerPoint 演示文稿</vt:lpstr>
      <vt:lpstr>PowerPoint 演示文稿</vt:lpstr>
      <vt:lpstr>PowerPoint 演示文稿</vt:lpstr>
      <vt:lpstr>PowerPoint 演示文稿</vt:lpstr>
      <vt:lpstr>薛定谔的猫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95</cp:revision>
  <dcterms:created xsi:type="dcterms:W3CDTF">2017-09-18T11:57:20Z</dcterms:created>
  <dcterms:modified xsi:type="dcterms:W3CDTF">2017-09-19T15:11:00Z</dcterms:modified>
</cp:coreProperties>
</file>