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6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0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pcauto.com.cn/452.html" TargetMode="External"/><Relationship Id="rId2" Type="http://schemas.openxmlformats.org/officeDocument/2006/relationships/hyperlink" Target="http://baike.pcauto.com.cn/453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3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26599" y="11698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轮胎寿命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6599" y="153920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胎</a:t>
            </a:r>
            <a:r>
              <a:rPr lang="zh-CN" altLang="en-US" dirty="0" smtClean="0"/>
              <a:t>壁不能补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6599" y="190853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狗尿没事，强酸腐蚀，日照伤害大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6599" y="2277870"/>
            <a:ext cx="134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冬季夏季胎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33396" y="26472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清理小石子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0193" y="3016534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轮胎高速值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46990" y="33858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轮胎的标号都是什么意思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410312" y="375519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轮胎品牌 怎么选择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46990" y="4124530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噪音用米其林</a:t>
            </a:r>
            <a:r>
              <a:rPr lang="en-US" altLang="zh-CN" dirty="0" smtClean="0"/>
              <a:t>3st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83668" y="44938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如何过减速带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20346" y="48631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不同扁平比怎么选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70073" y="52325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轮胎的结构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83668" y="560185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</a:t>
            </a:r>
            <a:r>
              <a:rPr lang="zh-CN" altLang="en-US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历史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9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9680" y="44654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AD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轮胎为什么容易出现鼓包爆裂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3070" y="97880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、过坑时没注意避让或减速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13070" y="1661194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、轮胎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扁平比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太小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13070" y="2343582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、胎压过高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过低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13069" y="3025970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、经常压马路牙子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38153" y="370835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AD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如何避免轮胎鼓包或爆裂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13069" y="4206080"/>
            <a:ext cx="35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、在路况差的路面降低速度行驶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13069" y="4768208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、经常注意检查轮胎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13069" y="538619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、不要以为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防爆胎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就是万能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84594" y="6196968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、压马路牙子时要谨慎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9227" y="449955"/>
            <a:ext cx="577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http://www.pcauto.com.cn/drivers/1161/11611675_1.html</a:t>
            </a:r>
          </a:p>
        </p:txBody>
      </p:sp>
      <p:sp>
        <p:nvSpPr>
          <p:cNvPr id="24" name="矩形 23"/>
          <p:cNvSpPr/>
          <p:nvPr/>
        </p:nvSpPr>
        <p:spPr>
          <a:xfrm>
            <a:off x="7938447" y="147652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轮胎鼓包了该怎么办</a:t>
            </a:r>
            <a:endParaRPr lang="zh-CN" alt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82965" y="1974250"/>
            <a:ext cx="5311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http://www.pcauto.com.cn/drivers/940/9407033.html</a:t>
            </a:r>
          </a:p>
        </p:txBody>
      </p:sp>
    </p:spTree>
    <p:extLst>
      <p:ext uri="{BB962C8B-B14F-4D97-AF65-F5344CB8AC3E}">
        <p14:creationId xmlns:p14="http://schemas.microsoft.com/office/powerpoint/2010/main" val="5701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171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Microsoft Yahei</vt:lpstr>
      <vt:lpstr>宋体</vt:lpstr>
      <vt:lpstr>Arial</vt:lpstr>
      <vt:lpstr>Calibri</vt:lpstr>
      <vt:lpstr>Calibri Light</vt:lpstr>
      <vt:lpstr>Office 主题</vt:lpstr>
      <vt:lpstr>tyre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tyre</dc:title>
  <dc:creator>Windows 用户</dc:creator>
  <cp:lastModifiedBy>Windows 用户</cp:lastModifiedBy>
  <cp:revision>18</cp:revision>
  <dcterms:created xsi:type="dcterms:W3CDTF">2018-08-13T22:46:53Z</dcterms:created>
  <dcterms:modified xsi:type="dcterms:W3CDTF">2018-08-13T22:58:56Z</dcterms:modified>
</cp:coreProperties>
</file>