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2017/8/18 Friday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9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7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1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1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521" y="1023581"/>
            <a:ext cx="9144000" cy="1189844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/>
              <a:t>Designed </a:t>
            </a:r>
            <a:r>
              <a:rPr lang="en-US" altLang="zh-CN" sz="6600" dirty="0"/>
              <a:t>to </a:t>
            </a:r>
            <a:r>
              <a:rPr lang="en-US" altLang="zh-CN" sz="6600" dirty="0" smtClean="0"/>
              <a:t>Provide </a:t>
            </a:r>
            <a:r>
              <a:rPr lang="en-US" altLang="zh-CN" sz="6600" dirty="0"/>
              <a:t>a </a:t>
            </a:r>
            <a:r>
              <a:rPr lang="en-US" altLang="zh-CN" sz="6600" dirty="0" smtClean="0"/>
              <a:t>Predictable Trip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31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7" y="409432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拥堵费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015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395784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公地的悲剧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81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70" y="423079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拥堵费筛选</a:t>
            </a:r>
            <a:r>
              <a:rPr lang="zh-CN" altLang="en-US" sz="6600" dirty="0" smtClean="0"/>
              <a:t>的是</a:t>
            </a:r>
            <a:r>
              <a:rPr lang="zh-CN" altLang="en-US" sz="6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5174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450376"/>
            <a:ext cx="9144000" cy="111551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世界各地的拥</a:t>
            </a:r>
            <a:r>
              <a:rPr lang="zh-CN" altLang="en-US" sz="6600" dirty="0"/>
              <a:t>堵</a:t>
            </a:r>
            <a:r>
              <a:rPr lang="zh-CN" altLang="en-US" sz="6600" dirty="0" smtClean="0"/>
              <a:t>费</a:t>
            </a:r>
            <a:endParaRPr lang="zh-CN" alt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2362492" y="2036492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新加坡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2362492" y="4393468"/>
            <a:ext cx="327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斯德哥尔摩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62492" y="3214980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伦敦</a:t>
            </a:r>
          </a:p>
        </p:txBody>
      </p:sp>
    </p:spTree>
    <p:extLst>
      <p:ext uri="{BB962C8B-B14F-4D97-AF65-F5344CB8AC3E}">
        <p14:creationId xmlns:p14="http://schemas.microsoft.com/office/powerpoint/2010/main" val="240396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0226" y="464023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拥堵费如何使用</a:t>
            </a:r>
          </a:p>
        </p:txBody>
      </p:sp>
    </p:spTree>
    <p:extLst>
      <p:ext uri="{BB962C8B-B14F-4D97-AF65-F5344CB8AC3E}">
        <p14:creationId xmlns:p14="http://schemas.microsoft.com/office/powerpoint/2010/main" val="224462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340" y="641445"/>
            <a:ext cx="9144000" cy="916888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征收拥堵费有益于穷人</a:t>
            </a:r>
          </a:p>
        </p:txBody>
      </p:sp>
    </p:spTree>
    <p:extLst>
      <p:ext uri="{BB962C8B-B14F-4D97-AF65-F5344CB8AC3E}">
        <p14:creationId xmlns:p14="http://schemas.microsoft.com/office/powerpoint/2010/main" val="171662813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40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宋体</vt:lpstr>
      <vt:lpstr>幼圆</vt:lpstr>
      <vt:lpstr>Arial</vt:lpstr>
      <vt:lpstr>Century Gothic</vt:lpstr>
      <vt:lpstr>Wingdings 3</vt:lpstr>
      <vt:lpstr>丝状</vt:lpstr>
      <vt:lpstr>Designed to Provide a Predictable Trip</vt:lpstr>
      <vt:lpstr>拥堵费</vt:lpstr>
      <vt:lpstr>公地的悲剧</vt:lpstr>
      <vt:lpstr>拥堵费筛选的是需求</vt:lpstr>
      <vt:lpstr>世界各地的拥堵费</vt:lpstr>
      <vt:lpstr>拥堵费如何使用</vt:lpstr>
      <vt:lpstr>征收拥堵费有益于穷人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59</cp:revision>
  <dcterms:created xsi:type="dcterms:W3CDTF">2017-08-01T23:27:01Z</dcterms:created>
  <dcterms:modified xsi:type="dcterms:W3CDTF">2017-08-17T23:41:10Z</dcterms:modified>
</cp:coreProperties>
</file>