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5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9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2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2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1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3F5C-62B4-4EE1-8E19-24BEF79F8360}" type="datetimeFigureOut">
              <a:rPr lang="zh-CN" altLang="en-US" smtClean="0"/>
              <a:t>2017/8/4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C64-3092-4456-822B-E3084B2B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1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8%B4%BE%E6%96%AF%E6%B1%80%C2%B7%E6%AF%94%E4%BC%A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9%9D%92%E5%B0%91%E5%B9%B4%E9%80%89%E6%8B%A9%E5%A5%9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Despacito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111" y="487487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路易斯</a:t>
            </a:r>
            <a:r>
              <a:rPr lang="en-US" altLang="zh-CN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冯西和洋基老爹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371920" y="114257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111" y="1770376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贾斯汀</a:t>
            </a:r>
            <a:r>
              <a:rPr lang="en-US" altLang="zh-CN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·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比伯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参与的混音版于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日发行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110" y="2271580"/>
            <a:ext cx="1053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旋律有趣、带着拉丁风情、唱起来很舒服又能让人跟着起舞的歌曲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4110" y="2772784"/>
            <a:ext cx="11449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Despacito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唱的其实就是很简单直白的追求女生的故事。歌中讲述一对男女看对眼，从紧张渐渐变得放开，接着展开温柔浪漫的亲密关系。这首歌的气氛很棒，让我们能够逃离日常繁琐，我想每个人都会产生共鸣，主要的歌词也很好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4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40438"/>
              </p:ext>
            </p:extLst>
          </p:nvPr>
        </p:nvGraphicFramePr>
        <p:xfrm>
          <a:off x="1256306" y="890628"/>
          <a:ext cx="8237749" cy="4923320"/>
        </p:xfrm>
        <a:graphic>
          <a:graphicData uri="http://schemas.openxmlformats.org/drawingml/2006/table">
            <a:tbl>
              <a:tblPr/>
              <a:tblGrid>
                <a:gridCol w="1809698"/>
                <a:gridCol w="2721789"/>
                <a:gridCol w="1795221"/>
                <a:gridCol w="825223"/>
                <a:gridCol w="1085818"/>
              </a:tblGrid>
              <a:tr h="88989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时间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颁奖方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奖项名称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结果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获奖方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738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2017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7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第</a:t>
                      </a:r>
                      <a:r>
                        <a:rPr lang="en-US" altLang="zh-CN">
                          <a:effectLst/>
                        </a:rPr>
                        <a:t>14</a:t>
                      </a:r>
                      <a:r>
                        <a:rPr lang="zh-CN" altLang="en-US">
                          <a:effectLst/>
                        </a:rPr>
                        <a:t>届</a:t>
                      </a:r>
                      <a:r>
                        <a:rPr lang="en-US">
                          <a:effectLst/>
                        </a:rPr>
                        <a:t>Premios Juventud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完美合作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获奖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原版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最佳唱歌歌曲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9896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2017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13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第</a:t>
                      </a:r>
                      <a:r>
                        <a:rPr lang="en-US" altLang="zh-CN">
                          <a:effectLst/>
                        </a:rPr>
                        <a:t>19</a:t>
                      </a:r>
                      <a:r>
                        <a:rPr lang="zh-CN" altLang="en-US">
                          <a:effectLst/>
                        </a:rPr>
                        <a:t>届美国</a:t>
                      </a:r>
                      <a:r>
                        <a:rPr lang="zh-CN" altLang="en-US" u="none" strike="noStrike">
                          <a:solidFill>
                            <a:srgbClr val="136EC2"/>
                          </a:solidFill>
                          <a:effectLst/>
                          <a:hlinkClick r:id="rId2"/>
                        </a:rPr>
                        <a:t>青少年选择奖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最佳男歌手歌曲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提名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混音版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最佳拉丁歌曲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最佳夏日歌曲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6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111" y="4874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对照</a:t>
            </a:r>
          </a:p>
        </p:txBody>
      </p:sp>
      <p:sp>
        <p:nvSpPr>
          <p:cNvPr id="2" name="矩形 1"/>
          <p:cNvSpPr/>
          <p:nvPr/>
        </p:nvSpPr>
        <p:spPr>
          <a:xfrm>
            <a:off x="1119173" y="119717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plan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9173" y="173172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9173" y="226627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111" y="4874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颤抖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19173" y="119717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respirar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111" y="4874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雷鬼音乐</a:t>
            </a:r>
          </a:p>
        </p:txBody>
      </p:sp>
    </p:spTree>
    <p:extLst>
      <p:ext uri="{BB962C8B-B14F-4D97-AF65-F5344CB8AC3E}">
        <p14:creationId xmlns:p14="http://schemas.microsoft.com/office/powerpoint/2010/main" val="34992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179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Arial</vt:lpstr>
      <vt:lpstr>Calibri</vt:lpstr>
      <vt:lpstr>Calibri Light</vt:lpstr>
      <vt:lpstr>Office 主题</vt:lpstr>
      <vt:lpstr>Despacito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Despacito</dc:title>
  <dc:creator>user</dc:creator>
  <cp:lastModifiedBy>user</cp:lastModifiedBy>
  <cp:revision>18</cp:revision>
  <dcterms:created xsi:type="dcterms:W3CDTF">2017-08-04T01:52:21Z</dcterms:created>
  <dcterms:modified xsi:type="dcterms:W3CDTF">2017-08-04T04:34:17Z</dcterms:modified>
</cp:coreProperties>
</file>