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2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4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31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53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72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705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4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3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3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F370E-0298-4A93-B259-AFF5281DC169}" type="datetimeFigureOut">
              <a:rPr lang="zh-CN" altLang="en-US" smtClean="0"/>
              <a:t>2017/11/22 Wednesday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1F59-FFA6-4F16-8C81-F3121BB216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src.baidu.com/baike/pic/item/2e2eb9389b504fc29625b26eeedde71190ef6d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65" y="1384590"/>
            <a:ext cx="6096000" cy="406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1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4505" y="2374710"/>
            <a:ext cx="9144000" cy="1067014"/>
          </a:xfrm>
        </p:spPr>
        <p:txBody>
          <a:bodyPr>
            <a:noAutofit/>
          </a:bodyPr>
          <a:lstStyle/>
          <a:p>
            <a:r>
              <a:rPr lang="en-US" altLang="zh-CN" sz="7200" dirty="0" smtClean="0"/>
              <a:t>2017</a:t>
            </a:r>
            <a:r>
              <a:rPr lang="zh-CN" altLang="en-US" sz="7200" dirty="0" smtClean="0"/>
              <a:t>诺贝尔物理学奖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92762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宇宙大蹦床</a:t>
            </a:r>
          </a:p>
        </p:txBody>
      </p:sp>
    </p:spTree>
    <p:extLst>
      <p:ext uri="{BB962C8B-B14F-4D97-AF65-F5344CB8AC3E}">
        <p14:creationId xmlns:p14="http://schemas.microsoft.com/office/powerpoint/2010/main" val="367727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用圆规丈量</a:t>
            </a:r>
            <a:r>
              <a:rPr lang="zh-CN" altLang="en-US" sz="7200" dirty="0" smtClean="0"/>
              <a:t>宇宙</a:t>
            </a:r>
            <a:r>
              <a:rPr lang="en-US" altLang="zh-CN" sz="7200" dirty="0"/>
              <a:t>LIGO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92277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 smtClean="0"/>
              <a:t>引力波的意义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894435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16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2017诺贝尔物理学奖</vt:lpstr>
      <vt:lpstr>宇宙大蹦床</vt:lpstr>
      <vt:lpstr>用圆规丈量宇宙LIGO</vt:lpstr>
      <vt:lpstr>引力波的意义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91</cp:revision>
  <dcterms:created xsi:type="dcterms:W3CDTF">2017-11-16T13:38:52Z</dcterms:created>
  <dcterms:modified xsi:type="dcterms:W3CDTF">2017-11-22T00:24:09Z</dcterms:modified>
</cp:coreProperties>
</file>