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1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7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9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7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1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5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8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4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18ED-85E0-4EED-9EF4-AB59AAE86534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4326-5EFB-4BBF-B7F7-B6F136DA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1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295" y="750626"/>
            <a:ext cx="9144000" cy="1107957"/>
          </a:xfrm>
        </p:spPr>
        <p:txBody>
          <a:bodyPr/>
          <a:lstStyle/>
          <a:p>
            <a:r>
              <a:rPr lang="zh-CN" altLang="en-US" dirty="0" smtClean="0"/>
              <a:t>鸦片战争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75295" y="21504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我们在中学课本里都学过，鸦片战争的爆发是因为鸦片贸易导致中国白银外流，于是清政府禁烟，最终引发了战争。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46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295" y="750626"/>
            <a:ext cx="9144000" cy="1107957"/>
          </a:xfrm>
        </p:spPr>
        <p:txBody>
          <a:bodyPr/>
          <a:lstStyle/>
          <a:p>
            <a:r>
              <a:rPr lang="zh-CN" altLang="en-US" dirty="0" smtClean="0"/>
              <a:t>鸦片战争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6065" y="224804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《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茶：嗜好，开拓与帝国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》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700" y="2868345"/>
            <a:ext cx="3731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《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另一只眼看鸦片战争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》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5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9409" y="696035"/>
            <a:ext cx="9144000" cy="957832"/>
          </a:xfrm>
        </p:spPr>
        <p:txBody>
          <a:bodyPr/>
          <a:lstStyle/>
          <a:p>
            <a:r>
              <a:rPr lang="zh-CN" altLang="en-US" dirty="0" smtClean="0"/>
              <a:t>英国人如何与茶结缘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38651" y="1828799"/>
            <a:ext cx="66055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1662年葡萄牙公主凯瑟琳嫁给英国国王查理二世，随身携带了来自中国的茶叶，并把饮茶之风带进英国宫廷，又进而传播到英国社会。同时，作为凯瑟琳的嫁妆，葡萄牙把他们在印度的殖民地孟买送给英国，这样英国东印度公司有了机会，可以以孟买为贸易据点，贩运东方商品，包括中国的茶叶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38651" y="3481059"/>
            <a:ext cx="6605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英国人的嗜好一般都是慢热的，一开始很矜持，但一旦爱上某样东西，就会不加节制，深陷其中。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8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9409" y="696035"/>
            <a:ext cx="9144000" cy="957832"/>
          </a:xfrm>
        </p:spPr>
        <p:txBody>
          <a:bodyPr/>
          <a:lstStyle/>
          <a:p>
            <a:r>
              <a:rPr lang="zh-CN" altLang="en-US" dirty="0" smtClean="0"/>
              <a:t>沉迷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38651" y="1828799"/>
            <a:ext cx="6605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1664</a:t>
            </a:r>
            <a:r>
              <a:rPr lang="zh-CN" altLang="en-US" dirty="0" smtClean="0"/>
              <a:t>年，东印度公司下了第一笔茶叶订单，购买了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磅茶叶，这个数字到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世纪末已经达到每年数万磅，</a:t>
            </a:r>
            <a:r>
              <a:rPr lang="en-US" altLang="zh-CN" dirty="0" smtClean="0"/>
              <a:t>1799</a:t>
            </a:r>
            <a:r>
              <a:rPr lang="zh-CN" altLang="en-US" dirty="0" smtClean="0"/>
              <a:t>年，英国从中国进口的茶叶数量高达</a:t>
            </a:r>
            <a:r>
              <a:rPr lang="en-US" altLang="zh-CN" dirty="0" smtClean="0"/>
              <a:t>2300</a:t>
            </a:r>
            <a:r>
              <a:rPr lang="zh-CN" altLang="en-US" dirty="0" smtClean="0"/>
              <a:t>万磅。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38651" y="2927061"/>
            <a:ext cx="6605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英国打算卖给中国的，中国人都看不上，他们确信自己的东西比英国人试图卖给他们的任何东西都要好。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67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5510" y="696035"/>
            <a:ext cx="9144000" cy="957832"/>
          </a:xfrm>
        </p:spPr>
        <p:txBody>
          <a:bodyPr/>
          <a:lstStyle/>
          <a:p>
            <a:r>
              <a:rPr lang="zh-CN" altLang="en-US" dirty="0" smtClean="0"/>
              <a:t>贸易逆差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38051" y="1797671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英国人十分爱茶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38050" y="2310807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中国人</a:t>
            </a:r>
            <a:r>
              <a:rPr lang="zh-CN" altLang="en-US" dirty="0"/>
              <a:t>啥</a:t>
            </a:r>
            <a:r>
              <a:rPr lang="zh-CN" altLang="en-US" dirty="0" smtClean="0"/>
              <a:t>也不要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38050" y="2823943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贸易不</a:t>
            </a:r>
            <a:r>
              <a:rPr lang="zh-CN" altLang="en-US" dirty="0" smtClean="0"/>
              <a:t>平衡引发冲突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75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9409" y="696035"/>
            <a:ext cx="9144000" cy="957832"/>
          </a:xfrm>
        </p:spPr>
        <p:txBody>
          <a:bodyPr/>
          <a:lstStyle/>
          <a:p>
            <a:r>
              <a:rPr lang="zh-CN" altLang="en-US" dirty="0" smtClean="0"/>
              <a:t>鸦片战争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38651" y="1828799"/>
            <a:ext cx="66055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为了平衡进口茶叶的开支，英国东印度公司向清帝国贩运鸦片，并引发了鸦片战争，清帝国战败后开放通商口岸，英国获得茶叶变得更方便，茶叶进口量从鸦片战争前的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万磅，增长到</a:t>
            </a:r>
            <a:r>
              <a:rPr lang="en-US" altLang="zh-CN" dirty="0" smtClean="0"/>
              <a:t>1879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1.36</a:t>
            </a:r>
            <a:r>
              <a:rPr lang="zh-CN" altLang="en-US" dirty="0" smtClean="0"/>
              <a:t>亿磅。</a:t>
            </a:r>
            <a:endParaRPr lang="en-US" altLang="zh-CN" dirty="0" smtClean="0"/>
          </a:p>
          <a:p>
            <a:r>
              <a:rPr lang="zh-CN" altLang="en-US" dirty="0" smtClean="0"/>
              <a:t>茶叶战争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79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9409" y="696035"/>
            <a:ext cx="9144000" cy="957832"/>
          </a:xfrm>
        </p:spPr>
        <p:txBody>
          <a:bodyPr/>
          <a:lstStyle/>
          <a:p>
            <a:r>
              <a:rPr lang="zh-CN" altLang="en-US" dirty="0" smtClean="0"/>
              <a:t>三人钦差大臣的错误举措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13968" y="1789898"/>
            <a:ext cx="38701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林则徐：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使鸦片走私更猖獗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封锁英国商管，扣押人质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3968" y="44390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耆英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3968" y="30221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琦善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0299" y="339145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《穿鼻草约》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60299" y="490936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《南京条约》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97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307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Office 主题</vt:lpstr>
      <vt:lpstr>鸦片战争</vt:lpstr>
      <vt:lpstr>鸦片战争</vt:lpstr>
      <vt:lpstr>英国人如何与茶结缘</vt:lpstr>
      <vt:lpstr>沉迷</vt:lpstr>
      <vt:lpstr>贸易逆差</vt:lpstr>
      <vt:lpstr>鸦片战争</vt:lpstr>
      <vt:lpstr>三人钦差大臣的错误举措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茶，嗜好</dc:title>
  <dc:creator>user</dc:creator>
  <cp:lastModifiedBy>user</cp:lastModifiedBy>
  <cp:revision>41</cp:revision>
  <dcterms:created xsi:type="dcterms:W3CDTF">2017-12-18T23:14:04Z</dcterms:created>
  <dcterms:modified xsi:type="dcterms:W3CDTF">2017-12-19T00:04:00Z</dcterms:modified>
</cp:coreProperties>
</file>