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0CF8-59CF-4C86-A881-F11DE0F0FBB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D15-76F4-4E78-A788-6BB2D69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4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0CF8-59CF-4C86-A881-F11DE0F0FBB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D15-76F4-4E78-A788-6BB2D69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9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0CF8-59CF-4C86-A881-F11DE0F0FBB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D15-76F4-4E78-A788-6BB2D69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4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0CF8-59CF-4C86-A881-F11DE0F0FBB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D15-76F4-4E78-A788-6BB2D69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0CF8-59CF-4C86-A881-F11DE0F0FBB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D15-76F4-4E78-A788-6BB2D69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7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0CF8-59CF-4C86-A881-F11DE0F0FBB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D15-76F4-4E78-A788-6BB2D69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0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0CF8-59CF-4C86-A881-F11DE0F0FBB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D15-76F4-4E78-A788-6BB2D69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3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0CF8-59CF-4C86-A881-F11DE0F0FBB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D15-76F4-4E78-A788-6BB2D69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3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0CF8-59CF-4C86-A881-F11DE0F0FBB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D15-76F4-4E78-A788-6BB2D69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1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0CF8-59CF-4C86-A881-F11DE0F0FBB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D15-76F4-4E78-A788-6BB2D69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8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0CF8-59CF-4C86-A881-F11DE0F0FBB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DD15-76F4-4E78-A788-6BB2D69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0CF8-59CF-4C86-A881-F11DE0F0FBB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DD15-76F4-4E78-A788-6BB2D6919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3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cn/docs/ts/latest/guide/template-syntax.html#ngStyle" TargetMode="External"/><Relationship Id="rId7" Type="http://schemas.openxmlformats.org/officeDocument/2006/relationships/hyperlink" Target="https://angular.cn/docs/ts/latest/guide/template-syntax.html#ngSwitch" TargetMode="External"/><Relationship Id="rId2" Type="http://schemas.openxmlformats.org/officeDocument/2006/relationships/hyperlink" Target="https://angular.cn/docs/ts/latest/guide/template-syntax.html#ngClas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ngular.cn/docs/ts/latest/guide/template-syntax.html#ngFor" TargetMode="External"/><Relationship Id="rId5" Type="http://schemas.openxmlformats.org/officeDocument/2006/relationships/hyperlink" Target="https://angular.cn/docs/ts/latest/guide/template-syntax.html#ngIf" TargetMode="External"/><Relationship Id="rId4" Type="http://schemas.openxmlformats.org/officeDocument/2006/relationships/hyperlink" Target="https://angular.cn/docs/ts/latest/guide/template-syntax.html#ngMode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291988" y="450376"/>
            <a:ext cx="9144000" cy="103971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指令</a:t>
            </a:r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9360" y="1765223"/>
            <a:ext cx="1062925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A directive is a class with a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@Directive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 decorator. A component is a 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directive-with-a-template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359" y="2440462"/>
            <a:ext cx="1117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结构型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指令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属性 </a:t>
            </a:r>
            <a:r>
              <a:rPr lang="en-US" altLang="zh-CN" b="1" dirty="0">
                <a:solidFill>
                  <a:srgbClr val="FF0000"/>
                </a:solidFill>
                <a:latin typeface="Helvetica Neue"/>
              </a:rPr>
              <a:t>(attribute) </a:t>
            </a:r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型</a:t>
            </a:r>
            <a:r>
              <a:rPr lang="zh-CN" altLang="en-US" dirty="0" smtClean="0">
                <a:solidFill>
                  <a:srgbClr val="FF0000"/>
                </a:solidFill>
                <a:latin typeface="Helvetica Neue"/>
              </a:rPr>
              <a:t>指令   </a:t>
            </a:r>
            <a:r>
              <a:rPr lang="en-US" altLang="zh-CN" dirty="0" smtClean="0">
                <a:solidFill>
                  <a:srgbClr val="546E7A"/>
                </a:solidFill>
                <a:latin typeface="Helvetica Neue"/>
              </a:rPr>
              <a:t>	</a:t>
            </a:r>
            <a:r>
              <a:rPr lang="en-US" altLang="zh-CN" b="1" dirty="0" smtClean="0"/>
              <a:t>structural</a:t>
            </a:r>
            <a:r>
              <a:rPr lang="en-US" altLang="zh-CN" dirty="0"/>
              <a:t> and </a:t>
            </a:r>
            <a:r>
              <a:rPr lang="en-US" altLang="zh-CN" b="1" dirty="0"/>
              <a:t>attribute</a:t>
            </a:r>
            <a:r>
              <a:rPr lang="en-US" altLang="zh-CN" dirty="0"/>
              <a:t> directives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9358" y="3084923"/>
            <a:ext cx="1117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Structural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 directives alter layout by adding, removing, and replacing elements in DOM.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9357" y="3729384"/>
            <a:ext cx="11174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Attribute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 directives alter the appearance or behavior of an existing element. In templates they look like regular HTML attributes, hence the name.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72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91571" y="1463688"/>
            <a:ext cx="4223913" cy="11396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  <a:hlinkClick r:id="rId2"/>
              </a:rPr>
              <a:t>NgClass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- 添加或移除一组CSS类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  <a:hlinkClick r:id="rId3"/>
              </a:rPr>
              <a:t>NgStyle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- 添加或移除一组CSS样式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  <a:hlinkClick r:id="rId4"/>
              </a:rPr>
              <a:t>NgModel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- 双向绑定到HTML表单元素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281685" y="1642628"/>
            <a:ext cx="6469038" cy="7817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49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使用 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ngModel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 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时需要 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FormsModule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rgbClr val="546E7A"/>
              </a:solidFill>
              <a:effectLst/>
              <a:ea typeface="Helvetica Neue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6005" y="2603355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内置结构型指令</a:t>
            </a:r>
            <a:endParaRPr lang="zh-CN" altLang="en-US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6005" y="725024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内置属性型指令</a:t>
            </a:r>
            <a:endParaRPr lang="zh-CN" altLang="en-US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91571" y="2972688"/>
            <a:ext cx="6541855" cy="123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  <a:hlinkClick r:id="rId5"/>
              </a:rPr>
              <a:t>NgIf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- 根据条件把一个元素添加到DOM中或从DOM移除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  <a:hlinkClick r:id="rId6"/>
              </a:rPr>
              <a:t>NgFor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- 对列表中的每个条目重复套用一个模板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 (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索引，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trackBy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rgbClr val="546E7A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  <a:hlinkClick r:id="rId7"/>
              </a:rPr>
              <a:t>NgSwitch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- 一组指令，用于切换一组视图</a:t>
            </a:r>
          </a:p>
        </p:txBody>
      </p:sp>
    </p:spTree>
    <p:extLst>
      <p:ext uri="{BB962C8B-B14F-4D97-AF65-F5344CB8AC3E}">
        <p14:creationId xmlns:p14="http://schemas.microsoft.com/office/powerpoint/2010/main" val="275193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3395" y="228178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546E7A"/>
                </a:solidFill>
                <a:effectLst/>
                <a:latin typeface="Helvetica Neue"/>
              </a:rPr>
              <a:t>创建属性型指令</a:t>
            </a:r>
            <a:endParaRPr lang="zh-CN" altLang="en-US" sz="3200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04" y="812953"/>
            <a:ext cx="7469485" cy="28308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6900" y="3643791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546E7A"/>
                </a:solidFill>
                <a:effectLst/>
                <a:latin typeface="Helvetica Neue"/>
              </a:rPr>
              <a:t>响应用户引发的事件</a:t>
            </a:r>
            <a:endParaRPr lang="zh-CN" altLang="en-US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192" y="4013123"/>
            <a:ext cx="5566672" cy="2679147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081648" y="3844055"/>
            <a:ext cx="28616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@HostListener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装饰器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2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7681" y="323713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546E7A"/>
                </a:solidFill>
                <a:effectLst/>
                <a:latin typeface="Helvetica Neue"/>
              </a:rPr>
              <a:t>使用数据绑定向指令传递值</a:t>
            </a:r>
            <a:endParaRPr lang="zh-CN" altLang="en-US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7681" y="855976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546E7A"/>
                </a:solidFill>
                <a:effectLst/>
                <a:latin typeface="Helvetica Neue"/>
              </a:rPr>
              <a:t>绑定到</a:t>
            </a:r>
            <a:r>
              <a:rPr lang="en-US" altLang="zh-CN" b="1" i="0" dirty="0" smtClean="0">
                <a:solidFill>
                  <a:srgbClr val="546E7A"/>
                </a:solidFill>
                <a:effectLst/>
                <a:latin typeface="Helvetica Neue"/>
              </a:rPr>
              <a:t>@Input</a:t>
            </a:r>
            <a:r>
              <a:rPr lang="zh-CN" altLang="en-US" b="1" i="0" dirty="0" smtClean="0">
                <a:solidFill>
                  <a:srgbClr val="546E7A"/>
                </a:solidFill>
                <a:effectLst/>
                <a:latin typeface="Helvetica Neue"/>
              </a:rPr>
              <a:t>别名</a:t>
            </a:r>
            <a:endParaRPr lang="zh-CN" altLang="en-US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75" y="1388238"/>
            <a:ext cx="6574741" cy="5770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801" y="1965277"/>
            <a:ext cx="5998536" cy="4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1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3395" y="228178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546E7A"/>
                </a:solidFill>
                <a:effectLst/>
                <a:latin typeface="Helvetica Neue"/>
              </a:rPr>
              <a:t>结构型指令</a:t>
            </a:r>
            <a:endParaRPr lang="zh-CN" altLang="en-US" sz="3200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175" y="922193"/>
            <a:ext cx="11323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546E7A"/>
                </a:solidFill>
                <a:effectLst/>
                <a:latin typeface="Helvetica Neue"/>
              </a:rPr>
              <a:t>结构型指令的职责是</a:t>
            </a:r>
            <a:r>
              <a:rPr lang="en-US" altLang="zh-CN" b="0" i="0" dirty="0" smtClean="0">
                <a:solidFill>
                  <a:srgbClr val="546E7A"/>
                </a:solidFill>
                <a:effectLst/>
                <a:latin typeface="Helvetica Neue"/>
              </a:rPr>
              <a:t>HTML</a:t>
            </a:r>
            <a:r>
              <a:rPr lang="zh-CN" altLang="en-US" b="0" i="0" dirty="0" smtClean="0">
                <a:solidFill>
                  <a:srgbClr val="546E7A"/>
                </a:solidFill>
                <a:effectLst/>
                <a:latin typeface="Helvetica Neue"/>
              </a:rPr>
              <a:t>布局。 它们塑造或重塑</a:t>
            </a:r>
            <a:r>
              <a:rPr lang="en-US" altLang="zh-CN" b="0" i="0" dirty="0" smtClean="0">
                <a:solidFill>
                  <a:srgbClr val="546E7A"/>
                </a:solidFill>
                <a:effectLst/>
                <a:latin typeface="Helvetica Neue"/>
              </a:rPr>
              <a:t>DOM</a:t>
            </a:r>
            <a:r>
              <a:rPr lang="zh-CN" altLang="en-US" b="0" i="0" dirty="0" smtClean="0">
                <a:solidFill>
                  <a:srgbClr val="546E7A"/>
                </a:solidFill>
                <a:effectLst/>
                <a:latin typeface="Helvetica Neue"/>
              </a:rPr>
              <a:t>的结构，比如添加、移除或维护这些元素。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175" y="140076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546E7A"/>
                </a:solidFill>
                <a:effectLst/>
                <a:latin typeface="Helvetica Neue"/>
              </a:rPr>
              <a:t>星号（*）前缀</a:t>
            </a:r>
            <a:endParaRPr lang="zh-CN" altLang="en-US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2" y="1734008"/>
            <a:ext cx="5927623" cy="6543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94" y="2830840"/>
            <a:ext cx="5982021" cy="5080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194" y="1627092"/>
            <a:ext cx="4638368" cy="1539189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rot="19707946">
            <a:off x="6446415" y="2609598"/>
            <a:ext cx="667779" cy="36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2965906" y="2387079"/>
            <a:ext cx="667779" cy="36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6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88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 Unicode MS</vt:lpstr>
      <vt:lpstr>Helvetica Neue</vt:lpstr>
      <vt:lpstr>Monaco</vt:lpstr>
      <vt:lpstr>宋体</vt:lpstr>
      <vt:lpstr>Arial</vt:lpstr>
      <vt:lpstr>Calibri</vt:lpstr>
      <vt:lpstr>Calibri Light</vt:lpstr>
      <vt:lpstr>Office 主题</vt:lpstr>
      <vt:lpstr>指令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20</cp:revision>
  <dcterms:created xsi:type="dcterms:W3CDTF">2017-08-01T23:08:44Z</dcterms:created>
  <dcterms:modified xsi:type="dcterms:W3CDTF">2017-08-01T23:23:49Z</dcterms:modified>
</cp:coreProperties>
</file>