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6" r:id="rId1"/>
    <p:sldMasterId id="2147483988" r:id="rId2"/>
    <p:sldMasterId id="2147484000" r:id="rId3"/>
    <p:sldMasterId id="2147484042" r:id="rId4"/>
  </p:sldMasterIdLst>
  <p:notesMasterIdLst>
    <p:notesMasterId r:id="rId20"/>
  </p:notesMasterIdLst>
  <p:sldIdLst>
    <p:sldId id="276" r:id="rId5"/>
    <p:sldId id="266" r:id="rId6"/>
    <p:sldId id="261" r:id="rId7"/>
    <p:sldId id="274" r:id="rId8"/>
    <p:sldId id="263" r:id="rId9"/>
    <p:sldId id="272" r:id="rId10"/>
    <p:sldId id="273" r:id="rId11"/>
    <p:sldId id="270" r:id="rId12"/>
    <p:sldId id="262" r:id="rId13"/>
    <p:sldId id="269" r:id="rId14"/>
    <p:sldId id="265" r:id="rId15"/>
    <p:sldId id="258" r:id="rId16"/>
    <p:sldId id="259" r:id="rId17"/>
    <p:sldId id="267" r:id="rId18"/>
    <p:sldId id="2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A5587-B2AD-BE46-8F4E-2FBD4490FA7F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0DCA6-CDBB-B647-81AE-08DDE8C0E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27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58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9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673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602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098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55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238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05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3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604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32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707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0009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45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8219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841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4133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83800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9311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23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761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2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15982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81987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299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2681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6084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8139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694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1487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8793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3415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90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72302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8986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79969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3923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1961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26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3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0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84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521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40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03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27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96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79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共享充电宝</a:t>
            </a:r>
            <a:endParaRPr kumimoji="1" lang="zh-CN" altLang="en-US" dirty="0"/>
          </a:p>
        </p:txBody>
      </p:sp>
      <p:pic>
        <p:nvPicPr>
          <p:cNvPr id="4098" name="Picture 2" descr="http://img0.pconline.com.cn/pconline/1707/16/9581492_f779d1904265959976068417582f708b_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007" y="2000387"/>
            <a:ext cx="5432946" cy="411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75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怎么赚钱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01865" y="1918871"/>
            <a:ext cx="147348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、租金收入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01865" y="2616542"/>
            <a:ext cx="1935145" cy="464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、变相售卖产品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01865" y="3314213"/>
            <a:ext cx="187583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、押金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不动产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01865" y="4011884"/>
            <a:ext cx="147348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、广告收入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01865" y="4709555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、融资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5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问题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0814" y="2050262"/>
            <a:ext cx="124264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安全性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4462" y="2627673"/>
            <a:ext cx="308930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、可复制性过强，门槛较低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37166" y="3275520"/>
            <a:ext cx="3320140" cy="464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、网点铺设难度目前较难解决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37166" y="3923367"/>
            <a:ext cx="401263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、我们对共享充电宝的刚需有多少？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21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共享雨伞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3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共享篮球</a:t>
            </a:r>
            <a:endParaRPr kumimoji="1" lang="zh-CN" altLang="en-US" dirty="0"/>
          </a:p>
        </p:txBody>
      </p:sp>
      <p:pic>
        <p:nvPicPr>
          <p:cNvPr id="13316" name="Picture 4" descr="http://img1.mydrivers.com/img/20170503/b7b519b3bfa54b119dedc7e7c1945ae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22" y="2041549"/>
            <a:ext cx="5367558" cy="403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759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img.mp.itc.cn/upload/20170422/03c40a9ec93d49e492872fc306083247_th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125" y="2120009"/>
            <a:ext cx="5422710" cy="361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共享</a:t>
            </a:r>
            <a:r>
              <a:rPr kumimoji="1" lang="zh-CN" altLang="en-US" dirty="0"/>
              <a:t>养老院</a:t>
            </a:r>
          </a:p>
        </p:txBody>
      </p:sp>
    </p:spTree>
    <p:extLst>
      <p:ext uri="{BB962C8B-B14F-4D97-AF65-F5344CB8AC3E}">
        <p14:creationId xmlns:p14="http://schemas.microsoft.com/office/powerpoint/2010/main" val="2512348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共享伴侣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68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17 上半年伪共享横行，共享单车吸金超百亿，充电宝由疯狂趋于沉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6" y="149515"/>
            <a:ext cx="11081984" cy="607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4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什么是共享充电宝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73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分类</a:t>
            </a:r>
          </a:p>
        </p:txBody>
      </p:sp>
    </p:spTree>
    <p:extLst>
      <p:ext uri="{BB962C8B-B14F-4D97-AF65-F5344CB8AC3E}">
        <p14:creationId xmlns:p14="http://schemas.microsoft.com/office/powerpoint/2010/main" val="92357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8307" y="458683"/>
            <a:ext cx="108039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移动模式下的移动共享</a:t>
            </a:r>
            <a:endParaRPr lang="zh-CN" altLang="en-US" dirty="0"/>
          </a:p>
          <a:p>
            <a:r>
              <a:rPr lang="zh-CN" altLang="en-US" dirty="0" smtClean="0"/>
              <a:t>代表</a:t>
            </a:r>
            <a:r>
              <a:rPr lang="zh-CN" altLang="en-US" dirty="0"/>
              <a:t>是“来电科技”，主攻大场景；人和充电设备都是可以移动的，比如从</a:t>
            </a:r>
            <a:r>
              <a:rPr lang="en-US" altLang="zh-CN" dirty="0"/>
              <a:t>A</a:t>
            </a:r>
            <a:r>
              <a:rPr lang="zh-CN" altLang="en-US" dirty="0"/>
              <a:t>地借充电宝到</a:t>
            </a:r>
            <a:r>
              <a:rPr lang="en-US" altLang="zh-CN" dirty="0"/>
              <a:t>B</a:t>
            </a:r>
            <a:r>
              <a:rPr lang="zh-CN" altLang="en-US" dirty="0"/>
              <a:t>地还，主攻大场景大设备，包括商场、高铁、火车站、机场、景点、医院等人流量大的地方，一台单机设备可放几十个充电宝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>
              <a:solidFill>
                <a:srgbClr val="111111"/>
              </a:solidFill>
              <a:latin typeface="Open Sans" charset="0"/>
            </a:endParaRPr>
          </a:p>
          <a:p>
            <a:endParaRPr lang="zh-CN" altLang="en-US" dirty="0"/>
          </a:p>
        </p:txBody>
      </p:sp>
      <p:pic>
        <p:nvPicPr>
          <p:cNvPr id="7172" name="Picture 4" descr="http://pic2.pedaily.cn/17/201704/20174111073185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48" y="2213008"/>
            <a:ext cx="3928908" cy="392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p0.ifengimg.com/pmop/2017/0718/6BB76952BDB6FB481CE2EF6555B68A0D5EEFF850_size17_w500_h375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602" y="2391525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8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9771" y="366855"/>
            <a:ext cx="108039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b="1" dirty="0"/>
              <a:t>固定场景下的移动共享</a:t>
            </a:r>
            <a:endParaRPr lang="zh-CN" altLang="en-US" dirty="0"/>
          </a:p>
          <a:p>
            <a:r>
              <a:rPr lang="zh-CN" altLang="en-US" dirty="0" smtClean="0"/>
              <a:t>代表是“街电科技”，主攻</a:t>
            </a:r>
            <a:r>
              <a:rPr lang="zh-CN" altLang="en-US" dirty="0"/>
              <a:t>小场景；人在</a:t>
            </a:r>
            <a:r>
              <a:rPr lang="en-US" altLang="zh-CN" dirty="0"/>
              <a:t>A</a:t>
            </a:r>
            <a:r>
              <a:rPr lang="zh-CN" altLang="en-US" dirty="0"/>
              <a:t>点附近活动时，有借充电宝的需求，可以从一个没那么大的机柜里付押金后借出。主攻小型柜台，场景包括餐厅、咖啡馆、酒吧等，一般单柜有</a:t>
            </a:r>
            <a:r>
              <a:rPr lang="en-US" altLang="zh-CN" dirty="0"/>
              <a:t>6</a:t>
            </a:r>
            <a:r>
              <a:rPr lang="zh-CN" altLang="en-US" dirty="0"/>
              <a:t>个或</a:t>
            </a:r>
            <a:r>
              <a:rPr lang="en-US" altLang="zh-CN" dirty="0"/>
              <a:t>12</a:t>
            </a:r>
            <a:r>
              <a:rPr lang="zh-CN" altLang="en-US" dirty="0"/>
              <a:t>个充电宝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endParaRPr lang="en-US" altLang="zh-CN" dirty="0">
              <a:solidFill>
                <a:srgbClr val="111111"/>
              </a:solidFill>
              <a:latin typeface="Open Sans" charset="0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098" y="2121846"/>
            <a:ext cx="4533333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6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9078" y="626163"/>
            <a:ext cx="105612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固定</a:t>
            </a:r>
            <a:r>
              <a:rPr lang="zh-CN" altLang="en-US" b="1" dirty="0"/>
              <a:t>场景下的固定共享</a:t>
            </a:r>
            <a:endParaRPr lang="zh-CN" altLang="en-US" dirty="0"/>
          </a:p>
          <a:p>
            <a:r>
              <a:rPr lang="zh-CN" altLang="en-US" dirty="0" smtClean="0"/>
              <a:t>主</a:t>
            </a:r>
            <a:r>
              <a:rPr lang="zh-CN" altLang="en-US" dirty="0"/>
              <a:t>打的是每一张桌面；线机一体，桌面上有共享充电宝时，不需要交付押金，扫码付费后就可以直接</a:t>
            </a:r>
            <a:r>
              <a:rPr lang="zh-CN" altLang="en-US" dirty="0" smtClean="0"/>
              <a:t>充电。</a:t>
            </a:r>
            <a:endParaRPr lang="en-US" altLang="zh-CN" dirty="0" smtClean="0"/>
          </a:p>
          <a:p>
            <a:endParaRPr lang="zh-CN" altLang="en-US" dirty="0"/>
          </a:p>
          <a:p>
            <a:endParaRPr lang="en-US" altLang="zh-CN" dirty="0">
              <a:solidFill>
                <a:srgbClr val="111111"/>
              </a:solidFill>
              <a:latin typeface="Open Sans" charset="0"/>
            </a:endParaRPr>
          </a:p>
          <a:p>
            <a:endParaRPr lang="zh-CN" altLang="en-US" dirty="0"/>
          </a:p>
        </p:txBody>
      </p:sp>
      <p:pic>
        <p:nvPicPr>
          <p:cNvPr id="10242" name="Picture 2" descr="http://cn.technode.com/files/2017/07/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859" y="1907212"/>
            <a:ext cx="6061705" cy="408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85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10" y="113595"/>
            <a:ext cx="10983741" cy="12106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05" y="1128947"/>
            <a:ext cx="10398457" cy="8232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44" y="3481055"/>
            <a:ext cx="10222172" cy="912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608" y="1879649"/>
            <a:ext cx="10525543" cy="16193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328" y="4557269"/>
            <a:ext cx="10125721" cy="199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2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争论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57390" y="1936348"/>
            <a:ext cx="103381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、随着电池容量加大、快充模式推广以及无线充电的来临，使用频率是否会快速下降？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、真正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的刚需还是伪刚需？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、门槛这么低，怎么赚钱</a:t>
            </a:r>
            <a:r>
              <a:rPr lang="zh-CN" altLang="en-US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zh-CN" altLang="en-US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70454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168</TotalTime>
  <Words>301</Words>
  <Application>Microsoft Office PowerPoint</Application>
  <PresentationFormat>宽屏</PresentationFormat>
  <Paragraphs>33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Microsoft Yahei</vt:lpstr>
      <vt:lpstr>Open Sans</vt:lpstr>
      <vt:lpstr>等线</vt:lpstr>
      <vt:lpstr>宋体</vt:lpstr>
      <vt:lpstr>微软雅黑</vt:lpstr>
      <vt:lpstr>Calibri</vt:lpstr>
      <vt:lpstr>Calibri Light</vt:lpstr>
      <vt:lpstr>Wingdings 2</vt:lpstr>
      <vt:lpstr>HDOfficeLightV0</vt:lpstr>
      <vt:lpstr>1_HDOfficeLightV0</vt:lpstr>
      <vt:lpstr>2_HDOfficeLightV0</vt:lpstr>
      <vt:lpstr>回顾</vt:lpstr>
      <vt:lpstr>共享充电宝</vt:lpstr>
      <vt:lpstr>PowerPoint 演示文稿</vt:lpstr>
      <vt:lpstr>什么是共享充电宝</vt:lpstr>
      <vt:lpstr>分类</vt:lpstr>
      <vt:lpstr>PowerPoint 演示文稿</vt:lpstr>
      <vt:lpstr>PowerPoint 演示文稿</vt:lpstr>
      <vt:lpstr>PowerPoint 演示文稿</vt:lpstr>
      <vt:lpstr>PowerPoint 演示文稿</vt:lpstr>
      <vt:lpstr>争论</vt:lpstr>
      <vt:lpstr>怎么赚钱</vt:lpstr>
      <vt:lpstr>问题</vt:lpstr>
      <vt:lpstr>共享雨伞</vt:lpstr>
      <vt:lpstr>共享篮球</vt:lpstr>
      <vt:lpstr>PowerPoint 演示文稿</vt:lpstr>
      <vt:lpstr>共享伴侣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共享项目</dc:title>
  <dc:creator>administrator</dc:creator>
  <cp:lastModifiedBy>Jiang Fei</cp:lastModifiedBy>
  <cp:revision>84</cp:revision>
  <dcterms:created xsi:type="dcterms:W3CDTF">2017-07-15T14:54:01Z</dcterms:created>
  <dcterms:modified xsi:type="dcterms:W3CDTF">2017-07-19T00:31:29Z</dcterms:modified>
</cp:coreProperties>
</file>