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36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1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5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96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5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09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10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22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6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A0376-08EA-4B6A-87B0-B604EB6AAE62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767A-2EAF-4DC4-8CCD-4B5F94C28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5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tyre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37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26599" y="116987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轮胎寿命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26599" y="153920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胎</a:t>
            </a:r>
            <a:r>
              <a:rPr lang="zh-CN" altLang="en-US" dirty="0" smtClean="0"/>
              <a:t>壁不能补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26599" y="1908538"/>
            <a:ext cx="3648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狗尿没事，强酸腐蚀，日照伤害大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26599" y="2277870"/>
            <a:ext cx="1345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冬季夏季胎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33396" y="26472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清理小石子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92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tyre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tyre</dc:title>
  <dc:creator>Windows 用户</dc:creator>
  <cp:lastModifiedBy>Windows 用户</cp:lastModifiedBy>
  <cp:revision>4</cp:revision>
  <dcterms:created xsi:type="dcterms:W3CDTF">2018-08-13T22:46:53Z</dcterms:created>
  <dcterms:modified xsi:type="dcterms:W3CDTF">2018-08-13T22:48:41Z</dcterms:modified>
</cp:coreProperties>
</file>