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7EC36-9AFA-3543-AE7C-5600B3A1CE22}" type="datetimeFigureOut">
              <a:rPr kumimoji="1" lang="zh-CN" altLang="en-US" smtClean="0"/>
              <a:t>2017/8/18 Friday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EB64-CF3C-3846-A9A1-92BE1D728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18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9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7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1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2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1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2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0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8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7521" y="1023581"/>
            <a:ext cx="9144000" cy="1189844"/>
          </a:xfrm>
        </p:spPr>
        <p:txBody>
          <a:bodyPr>
            <a:normAutofit fontScale="90000"/>
          </a:bodyPr>
          <a:lstStyle/>
          <a:p>
            <a:r>
              <a:rPr lang="en-US" altLang="zh-CN" sz="6600" dirty="0" smtClean="0"/>
              <a:t>Designed </a:t>
            </a:r>
            <a:r>
              <a:rPr lang="en-US" altLang="zh-CN" sz="6600" dirty="0"/>
              <a:t>to </a:t>
            </a:r>
            <a:r>
              <a:rPr lang="en-US" altLang="zh-CN" sz="6600" dirty="0" smtClean="0"/>
              <a:t>Provide </a:t>
            </a:r>
            <a:r>
              <a:rPr lang="en-US" altLang="zh-CN" sz="6600" dirty="0"/>
              <a:t>a </a:t>
            </a:r>
            <a:r>
              <a:rPr lang="en-US" altLang="zh-CN" sz="6600" dirty="0" smtClean="0"/>
              <a:t>Predictable Trip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313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817" y="409432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拥堵费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015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1" y="395784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公地的悲剧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81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1170" y="423079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拥堵费筛选</a:t>
            </a:r>
            <a:r>
              <a:rPr lang="zh-CN" altLang="en-US" sz="6600" dirty="0" smtClean="0"/>
              <a:t>的是</a:t>
            </a:r>
            <a:r>
              <a:rPr lang="zh-CN" altLang="en-US" sz="6600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5174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5761" y="450376"/>
            <a:ext cx="9144000" cy="1115514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世界各地的拥</a:t>
            </a:r>
            <a:r>
              <a:rPr lang="zh-CN" altLang="en-US" sz="6600" dirty="0"/>
              <a:t>堵</a:t>
            </a:r>
            <a:r>
              <a:rPr lang="zh-CN" altLang="en-US" sz="6600" dirty="0" smtClean="0"/>
              <a:t>费</a:t>
            </a:r>
            <a:endParaRPr lang="zh-CN" altLang="en-US" sz="6600" dirty="0"/>
          </a:p>
        </p:txBody>
      </p:sp>
      <p:sp>
        <p:nvSpPr>
          <p:cNvPr id="3" name="矩形 2"/>
          <p:cNvSpPr/>
          <p:nvPr/>
        </p:nvSpPr>
        <p:spPr>
          <a:xfrm>
            <a:off x="2362492" y="2036492"/>
            <a:ext cx="20409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新加坡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2362492" y="4393468"/>
            <a:ext cx="327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斯德哥尔摩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362492" y="3214980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252525"/>
                </a:solidFill>
                <a:latin typeface="宋体" panose="02010600030101010101" pitchFamily="2" charset="-122"/>
              </a:rPr>
              <a:t>伦敦</a:t>
            </a:r>
          </a:p>
        </p:txBody>
      </p:sp>
    </p:spTree>
    <p:extLst>
      <p:ext uri="{BB962C8B-B14F-4D97-AF65-F5344CB8AC3E}">
        <p14:creationId xmlns:p14="http://schemas.microsoft.com/office/powerpoint/2010/main" val="240396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0226" y="464023"/>
            <a:ext cx="9144000" cy="1189844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拥堵费如何使用</a:t>
            </a:r>
          </a:p>
        </p:txBody>
      </p:sp>
    </p:spTree>
    <p:extLst>
      <p:ext uri="{BB962C8B-B14F-4D97-AF65-F5344CB8AC3E}">
        <p14:creationId xmlns:p14="http://schemas.microsoft.com/office/powerpoint/2010/main" val="224462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8340" y="641445"/>
            <a:ext cx="9144000" cy="916888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征收拥堵费有益于穷人</a:t>
            </a:r>
          </a:p>
        </p:txBody>
      </p:sp>
    </p:spTree>
    <p:extLst>
      <p:ext uri="{BB962C8B-B14F-4D97-AF65-F5344CB8AC3E}">
        <p14:creationId xmlns:p14="http://schemas.microsoft.com/office/powerpoint/2010/main" val="171662813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40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宋体</vt:lpstr>
      <vt:lpstr>幼圆</vt:lpstr>
      <vt:lpstr>Arial</vt:lpstr>
      <vt:lpstr>Century Gothic</vt:lpstr>
      <vt:lpstr>Wingdings 3</vt:lpstr>
      <vt:lpstr>丝状</vt:lpstr>
      <vt:lpstr>Designed to Provide a Predictable Trip</vt:lpstr>
      <vt:lpstr>拥堵费</vt:lpstr>
      <vt:lpstr>公地的悲剧</vt:lpstr>
      <vt:lpstr>拥堵费筛选的是需求</vt:lpstr>
      <vt:lpstr>世界各地的拥堵费</vt:lpstr>
      <vt:lpstr>拥堵费如何使用</vt:lpstr>
      <vt:lpstr>征收拥堵费有益于穷人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59</cp:revision>
  <dcterms:created xsi:type="dcterms:W3CDTF">2017-08-01T23:27:01Z</dcterms:created>
  <dcterms:modified xsi:type="dcterms:W3CDTF">2017-08-18T00:08:42Z</dcterms:modified>
</cp:coreProperties>
</file>