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2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5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7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5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0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CFB1-A8D3-4794-A5CF-15D9310EA057}" type="datetimeFigureOut">
              <a:rPr lang="zh-CN" altLang="en-US" smtClean="0"/>
              <a:t>2017/10/24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43BF-C711-462C-A11E-3BDC7977E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0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21" y="436727"/>
            <a:ext cx="9085118" cy="558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7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589603" y="733146"/>
            <a:ext cx="332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B2B2B"/>
                </a:solidFill>
                <a:latin typeface="宋体" panose="02010600030101010101" pitchFamily="2" charset="-122"/>
              </a:rPr>
              <a:t>为什么城市都喜欢举办马拉松</a:t>
            </a:r>
            <a:endParaRPr lang="zh-CN" altLang="en-US" b="1" dirty="0">
              <a:solidFill>
                <a:srgbClr val="2B2B2B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93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35262" y="73314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B2B2B"/>
                </a:solidFill>
                <a:latin typeface="宋体" panose="02010600030101010101" pitchFamily="2" charset="-122"/>
              </a:rPr>
              <a:t>马拉松有趣的事</a:t>
            </a:r>
            <a:endParaRPr lang="zh-CN" altLang="en-US" b="1" dirty="0">
              <a:solidFill>
                <a:srgbClr val="2B2B2B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17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41233" y="855976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B2B2B"/>
                </a:solidFill>
                <a:latin typeface="宋体" panose="02010600030101010101" pitchFamily="2" charset="-122"/>
              </a:rPr>
              <a:t>跑步的好处</a:t>
            </a:r>
            <a:endParaRPr lang="zh-CN" altLang="en-US" b="1" dirty="0">
              <a:solidFill>
                <a:srgbClr val="2B2B2B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55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41233" y="855976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B2B2B"/>
                </a:solidFill>
                <a:latin typeface="宋体" panose="02010600030101010101" pitchFamily="2" charset="-122"/>
              </a:rPr>
              <a:t>王自健，</a:t>
            </a:r>
            <a:r>
              <a:rPr lang="en-US" altLang="zh-CN" b="1" dirty="0" smtClean="0">
                <a:solidFill>
                  <a:srgbClr val="2B2B2B"/>
                </a:solidFill>
                <a:latin typeface="宋体" panose="02010600030101010101" pitchFamily="2" charset="-122"/>
              </a:rPr>
              <a:t>2017-9-21</a:t>
            </a:r>
            <a:endParaRPr lang="zh-CN" altLang="en-US" b="1" dirty="0">
              <a:solidFill>
                <a:srgbClr val="2B2B2B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95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41233" y="855976"/>
            <a:ext cx="564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B2B2B"/>
                </a:solidFill>
                <a:latin typeface="宋体" panose="02010600030101010101" pitchFamily="2" charset="-122"/>
              </a:rPr>
              <a:t>不能参加马拉松比赛，但可以成为为运动员鼓掌的人</a:t>
            </a:r>
            <a:endParaRPr lang="zh-CN" altLang="en-US" b="1" dirty="0">
              <a:solidFill>
                <a:srgbClr val="2B2B2B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82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41233" y="855976"/>
            <a:ext cx="483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2B2B"/>
                </a:solidFill>
                <a:latin typeface="宋体" panose="02010600030101010101" pitchFamily="2" charset="-122"/>
              </a:rPr>
              <a:t>10</a:t>
            </a:r>
            <a:r>
              <a:rPr lang="zh-CN" altLang="en-US" b="1" dirty="0">
                <a:solidFill>
                  <a:srgbClr val="2B2B2B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b="1" dirty="0">
                <a:solidFill>
                  <a:srgbClr val="2B2B2B"/>
                </a:solidFill>
                <a:latin typeface="宋体" panose="02010600030101010101" pitchFamily="2" charset="-122"/>
              </a:rPr>
              <a:t>28</a:t>
            </a:r>
            <a:r>
              <a:rPr lang="zh-CN" altLang="en-US" b="1" dirty="0">
                <a:solidFill>
                  <a:srgbClr val="2B2B2B"/>
                </a:solidFill>
                <a:latin typeface="宋体" panose="02010600030101010101" pitchFamily="2" charset="-122"/>
              </a:rPr>
              <a:t>日西安马拉松开跑部分道路将交通管制</a:t>
            </a:r>
          </a:p>
        </p:txBody>
      </p:sp>
    </p:spTree>
    <p:extLst>
      <p:ext uri="{BB962C8B-B14F-4D97-AF65-F5344CB8AC3E}">
        <p14:creationId xmlns:p14="http://schemas.microsoft.com/office/powerpoint/2010/main" val="29439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2017-10-23T23:59:59Z</dcterms:created>
  <dcterms:modified xsi:type="dcterms:W3CDTF">2017-10-24T00:30:57Z</dcterms:modified>
</cp:coreProperties>
</file>