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310" r:id="rId3"/>
    <p:sldId id="280" r:id="rId4"/>
    <p:sldId id="263" r:id="rId5"/>
    <p:sldId id="261" r:id="rId6"/>
    <p:sldId id="311" r:id="rId7"/>
    <p:sldId id="312" r:id="rId8"/>
    <p:sldId id="313" r:id="rId9"/>
    <p:sldId id="314" r:id="rId10"/>
    <p:sldId id="287" r:id="rId11"/>
    <p:sldId id="315" r:id="rId12"/>
    <p:sldId id="274" r:id="rId13"/>
    <p:sldId id="288" r:id="rId14"/>
    <p:sldId id="289" r:id="rId15"/>
    <p:sldId id="291" r:id="rId16"/>
    <p:sldId id="296" r:id="rId17"/>
    <p:sldId id="286" r:id="rId18"/>
    <p:sldId id="297" r:id="rId19"/>
    <p:sldId id="299" r:id="rId20"/>
    <p:sldId id="316" r:id="rId21"/>
    <p:sldId id="317" r:id="rId22"/>
    <p:sldId id="272" r:id="rId23"/>
    <p:sldId id="30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1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40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99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9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6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82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5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50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66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10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4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DCC27-5C76-44BF-90BC-478D7AEA318F}" type="datetimeFigureOut">
              <a:rPr lang="zh-CN" altLang="en-US" smtClean="0"/>
              <a:t>2017/7/27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ED9C1-5CAA-4729-A4CE-1B984A5CA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8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455761" y="532435"/>
            <a:ext cx="9144000" cy="2387600"/>
          </a:xfrm>
        </p:spPr>
        <p:txBody>
          <a:bodyPr/>
          <a:lstStyle/>
          <a:p>
            <a:r>
              <a:rPr lang="zh-CN" altLang="en-US" dirty="0"/>
              <a:t>新中国改革开放三十年的巨大发展</a:t>
            </a:r>
          </a:p>
        </p:txBody>
      </p:sp>
    </p:spTree>
    <p:extLst>
      <p:ext uri="{BB962C8B-B14F-4D97-AF65-F5344CB8AC3E}">
        <p14:creationId xmlns:p14="http://schemas.microsoft.com/office/powerpoint/2010/main" val="2005243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759" y="346389"/>
            <a:ext cx="55931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>
                <a:latin typeface="+mj-lt"/>
                <a:ea typeface="+mj-ea"/>
                <a:cs typeface="+mj-cs"/>
              </a:rPr>
              <a:t>回家过年是</a:t>
            </a:r>
            <a:r>
              <a:rPr lang="zh-CN" altLang="en-US" sz="6000" b="1" dirty="0" smtClean="0">
                <a:latin typeface="+mj-lt"/>
                <a:ea typeface="+mj-ea"/>
                <a:cs typeface="+mj-cs"/>
              </a:rPr>
              <a:t>商品</a:t>
            </a:r>
            <a:endParaRPr lang="zh-CN" altLang="en-US" sz="6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6442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764" y="346389"/>
            <a:ext cx="55931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 smtClean="0">
                <a:latin typeface="+mj-lt"/>
                <a:ea typeface="+mj-ea"/>
                <a:cs typeface="+mj-cs"/>
              </a:rPr>
              <a:t>火车票是刚需吗</a:t>
            </a:r>
            <a:endParaRPr lang="zh-CN" altLang="en-US" sz="6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3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81199" y="601344"/>
            <a:ext cx="525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需求第一定律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47" y="1247675"/>
            <a:ext cx="66675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8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81199" y="601344"/>
            <a:ext cx="525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需求第二定律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2101587" y="147012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1.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需求的价格弹性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605" y="1839457"/>
            <a:ext cx="4038095" cy="129523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829700" y="19138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5%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874477" y="24633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%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392227" y="220433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=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851446" y="220433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2.5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34165" y="220433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65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73539" y="623963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需求曲线上弹性处处不等，价格越高弹性越大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587" y="1266251"/>
            <a:ext cx="66675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25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82470" y="542077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一件商品是奢侈品还是必需品，完全取决于价格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302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8246" y="414629"/>
            <a:ext cx="17299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 smtClean="0">
                <a:latin typeface="+mj-lt"/>
                <a:ea typeface="+mj-ea"/>
                <a:cs typeface="+mj-cs"/>
              </a:rPr>
              <a:t>刚需</a:t>
            </a:r>
            <a:endParaRPr lang="zh-CN" altLang="en-US" sz="6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706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3037" y="44654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</a:rPr>
              <a:t>垂直的需求曲线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40" y="1421995"/>
            <a:ext cx="66675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3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41276" y="542078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</a:rPr>
              <a:t>2.</a:t>
            </a: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</a:rPr>
              <a:t>人会寻找替代方案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306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0251" y="310066"/>
            <a:ext cx="70631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.</a:t>
            </a:r>
            <a:r>
              <a:rPr lang="zh-CN" altLang="en-US" sz="3200" dirty="0"/>
              <a:t>随着时间推移，需求弹性会越来越高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57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401170" y="736979"/>
            <a:ext cx="9144000" cy="1145826"/>
          </a:xfrm>
        </p:spPr>
        <p:txBody>
          <a:bodyPr/>
          <a:lstStyle/>
          <a:p>
            <a:r>
              <a:rPr lang="zh-CN" altLang="en-US" dirty="0"/>
              <a:t>火车</a:t>
            </a:r>
            <a:r>
              <a:rPr lang="zh-CN" altLang="en-US" dirty="0" smtClean="0"/>
              <a:t>票价还不够</a:t>
            </a:r>
            <a:r>
              <a:rPr lang="zh-CN" altLang="en-US" dirty="0"/>
              <a:t>高</a:t>
            </a:r>
          </a:p>
        </p:txBody>
      </p:sp>
    </p:spTree>
    <p:extLst>
      <p:ext uri="{BB962C8B-B14F-4D97-AF65-F5344CB8AC3E}">
        <p14:creationId xmlns:p14="http://schemas.microsoft.com/office/powerpoint/2010/main" val="4094802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0583" y="377397"/>
            <a:ext cx="55931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 smtClean="0"/>
              <a:t>怎么解决买票难</a:t>
            </a:r>
            <a:endParaRPr lang="zh-CN" altLang="en-US" sz="60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8684" y="1987896"/>
            <a:ext cx="1032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黄牛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148684" y="1412648"/>
            <a:ext cx="1340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实名制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148684" y="2563144"/>
            <a:ext cx="3494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放开火车票的价格管制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50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8683" y="386360"/>
            <a:ext cx="32752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6000" b="1" dirty="0" smtClean="0"/>
              <a:t>价格管制</a:t>
            </a:r>
            <a:endParaRPr lang="zh-CN" altLang="en-US" sz="6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0574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53309" y="342878"/>
            <a:ext cx="40479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穷人怎么办</a:t>
            </a:r>
          </a:p>
        </p:txBody>
      </p:sp>
    </p:spTree>
    <p:extLst>
      <p:ext uri="{BB962C8B-B14F-4D97-AF65-F5344CB8AC3E}">
        <p14:creationId xmlns:p14="http://schemas.microsoft.com/office/powerpoint/2010/main" val="27058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53309" y="342878"/>
            <a:ext cx="327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三条对策</a:t>
            </a:r>
          </a:p>
        </p:txBody>
      </p:sp>
      <p:sp>
        <p:nvSpPr>
          <p:cNvPr id="3" name="矩形 2"/>
          <p:cNvSpPr/>
          <p:nvPr/>
        </p:nvSpPr>
        <p:spPr>
          <a:xfrm>
            <a:off x="653309" y="1590553"/>
            <a:ext cx="108636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1.</a:t>
            </a:r>
            <a:r>
              <a:rPr lang="zh-CN" altLang="en-US" sz="3200" dirty="0" smtClean="0"/>
              <a:t>火车票</a:t>
            </a:r>
            <a:r>
              <a:rPr lang="zh-CN" altLang="en-US" sz="3200" dirty="0"/>
              <a:t>提价多少才算充分</a:t>
            </a:r>
            <a:r>
              <a:rPr lang="zh-CN" altLang="en-US" sz="3200" dirty="0" smtClean="0"/>
              <a:t>？</a:t>
            </a:r>
            <a:endParaRPr lang="en-US" altLang="zh-CN" sz="3200" dirty="0" smtClean="0"/>
          </a:p>
          <a:p>
            <a:r>
              <a:rPr lang="en-US" altLang="zh-CN" sz="3200" dirty="0" smtClean="0"/>
              <a:t>2.</a:t>
            </a:r>
            <a:r>
              <a:rPr lang="zh-CN" altLang="en-US" sz="3200" dirty="0" smtClean="0"/>
              <a:t>怎样</a:t>
            </a:r>
            <a:r>
              <a:rPr lang="zh-CN" altLang="en-US" sz="3200" dirty="0"/>
              <a:t>提价才合理</a:t>
            </a:r>
            <a:r>
              <a:rPr lang="zh-CN" altLang="en-US" sz="3200" dirty="0" smtClean="0"/>
              <a:t>？</a:t>
            </a:r>
            <a:endParaRPr lang="en-US" altLang="zh-CN" sz="3200" dirty="0" smtClean="0"/>
          </a:p>
          <a:p>
            <a:r>
              <a:rPr lang="en-US" altLang="zh-CN" sz="3200" dirty="0" smtClean="0"/>
              <a:t>3.</a:t>
            </a:r>
            <a:r>
              <a:rPr lang="zh-CN" altLang="en-US" sz="3200" dirty="0" smtClean="0"/>
              <a:t>提价</a:t>
            </a:r>
            <a:r>
              <a:rPr lang="zh-CN" altLang="en-US" sz="3200" dirty="0"/>
              <a:t>的后果是什么</a:t>
            </a:r>
            <a:r>
              <a:rPr lang="zh-CN" altLang="en-US" sz="3200" dirty="0" smtClean="0"/>
              <a:t>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073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ss0.bdstatic.com/-4o3dSag_xI4khGkpoWK1HF6hhy/baike/c0%3Dbaike80%2C5%2C5%2C80%2C26/sign=6a5ea2acbf389b502cf2e800e45c8eb8/ac4bd11373f082020620298d4dfbfbedaa641bd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93" y="735136"/>
            <a:ext cx="3790950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https://gss1.bdstatic.com/9vo3dSag_xI4khGkpoWK1HF6hhy/baike/c0%3Dbaike80%2C5%2C5%2C80%2C26/sign=9b647c6e11dfa9ece9235e4503b99c66/f2deb48f8c5494ee99a8116b2df5e0fe99257e3d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111" y="735135"/>
            <a:ext cx="3872838" cy="46482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488671" y="2279178"/>
            <a:ext cx="9144000" cy="105336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VS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19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</p:nvPr>
        </p:nvSpPr>
        <p:spPr>
          <a:xfrm>
            <a:off x="568657" y="494567"/>
            <a:ext cx="4672084" cy="1320585"/>
          </a:xfrm>
        </p:spPr>
        <p:txBody>
          <a:bodyPr/>
          <a:lstStyle/>
          <a:p>
            <a:r>
              <a:rPr lang="zh-CN" altLang="en-US" b="1" dirty="0"/>
              <a:t>价格规律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82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179" y="368490"/>
            <a:ext cx="9144000" cy="1053366"/>
          </a:xfrm>
        </p:spPr>
        <p:txBody>
          <a:bodyPr/>
          <a:lstStyle/>
          <a:p>
            <a:pPr algn="l"/>
            <a:r>
              <a:rPr lang="zh-CN" altLang="en-US" dirty="0"/>
              <a:t>稀缺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30571" y="1421856"/>
            <a:ext cx="784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稀缺是基本事实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230571" y="2152056"/>
            <a:ext cx="784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人类的需求永无止境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7096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179" y="368490"/>
            <a:ext cx="9144000" cy="1053366"/>
          </a:xfrm>
        </p:spPr>
        <p:txBody>
          <a:bodyPr/>
          <a:lstStyle/>
          <a:p>
            <a:pPr algn="l"/>
            <a:r>
              <a:rPr lang="zh-CN" altLang="en-US" dirty="0"/>
              <a:t>选择和歧视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3151" y="1631177"/>
            <a:ext cx="9728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稀缺 </a:t>
            </a:r>
            <a:r>
              <a:rPr lang="en-US" altLang="zh-CN" sz="3600" dirty="0"/>
              <a:t>=&gt; </a:t>
            </a:r>
            <a:r>
              <a:rPr lang="zh-CN" altLang="en-US" sz="3600" dirty="0"/>
              <a:t>选择 </a:t>
            </a:r>
            <a:r>
              <a:rPr lang="en-US" altLang="zh-CN" sz="3600" dirty="0"/>
              <a:t>=&gt; </a:t>
            </a:r>
            <a:r>
              <a:rPr lang="zh-CN" altLang="en-US" sz="3600" dirty="0"/>
              <a:t>标准 </a:t>
            </a:r>
            <a:r>
              <a:rPr lang="en-US" altLang="zh-CN" sz="3600" dirty="0"/>
              <a:t>=&gt; </a:t>
            </a:r>
            <a:r>
              <a:rPr lang="zh-CN" altLang="en-US" sz="3600" dirty="0"/>
              <a:t>区别对待 </a:t>
            </a:r>
            <a:r>
              <a:rPr lang="en-US" altLang="zh-CN" sz="3600" dirty="0"/>
              <a:t>=&gt; </a:t>
            </a:r>
            <a:r>
              <a:rPr lang="zh-CN" altLang="en-US" sz="3600" dirty="0"/>
              <a:t>歧视</a:t>
            </a:r>
          </a:p>
        </p:txBody>
      </p:sp>
    </p:spTree>
    <p:extLst>
      <p:ext uri="{BB962C8B-B14F-4D97-AF65-F5344CB8AC3E}">
        <p14:creationId xmlns:p14="http://schemas.microsoft.com/office/powerpoint/2010/main" val="274214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179" y="368490"/>
            <a:ext cx="9144000" cy="1053366"/>
          </a:xfrm>
        </p:spPr>
        <p:txBody>
          <a:bodyPr/>
          <a:lstStyle/>
          <a:p>
            <a:pPr algn="l"/>
            <a:r>
              <a:rPr lang="zh-CN" altLang="en-US" dirty="0" smtClean="0"/>
              <a:t>竞争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30571" y="1421856"/>
            <a:ext cx="784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规则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230571" y="2152056"/>
            <a:ext cx="784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成本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115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179" y="368490"/>
            <a:ext cx="9144000" cy="1053366"/>
          </a:xfrm>
        </p:spPr>
        <p:txBody>
          <a:bodyPr/>
          <a:lstStyle/>
          <a:p>
            <a:pPr algn="l"/>
            <a:r>
              <a:rPr lang="zh-CN" altLang="en-US" dirty="0" smtClean="0"/>
              <a:t>短缺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344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4218" y="766764"/>
            <a:ext cx="784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火车票是稀缺的吗？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244218" y="1563221"/>
            <a:ext cx="784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选择将火车票卖给谁是一种选择？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1244218" y="2359678"/>
            <a:ext cx="784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3.</a:t>
            </a:r>
            <a:r>
              <a:rPr lang="zh-CN" altLang="en-US" sz="3600" dirty="0" smtClean="0"/>
              <a:t>竞争火车票的标准？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244217" y="3156135"/>
            <a:ext cx="784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4.</a:t>
            </a:r>
            <a:r>
              <a:rPr lang="zh-CN" altLang="en-US" sz="3600" dirty="0" smtClean="0"/>
              <a:t>政府压低价格导致火车票短缺。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9055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213</Words>
  <Application>Microsoft Office PowerPoint</Application>
  <PresentationFormat>宽屏</PresentationFormat>
  <Paragraphs>43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Office 主题</vt:lpstr>
      <vt:lpstr>新中国改革开放三十年的巨大发展</vt:lpstr>
      <vt:lpstr>火车票价还不够高</vt:lpstr>
      <vt:lpstr>VS</vt:lpstr>
      <vt:lpstr>价格规律</vt:lpstr>
      <vt:lpstr>稀缺</vt:lpstr>
      <vt:lpstr>选择和歧视</vt:lpstr>
      <vt:lpstr>竞争</vt:lpstr>
      <vt:lpstr>短缺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竞争</dc:title>
  <dc:creator>user</dc:creator>
  <cp:lastModifiedBy>user</cp:lastModifiedBy>
  <cp:revision>283</cp:revision>
  <dcterms:created xsi:type="dcterms:W3CDTF">2017-07-21T15:01:43Z</dcterms:created>
  <dcterms:modified xsi:type="dcterms:W3CDTF">2017-07-27T04:57:41Z</dcterms:modified>
</cp:coreProperties>
</file>