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5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4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7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C491-4B2B-4113-BA86-7BBD2B23571E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4523-4E47-4879-A141-6E8235260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8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2017-08-01T23:27:01Z</dcterms:created>
  <dcterms:modified xsi:type="dcterms:W3CDTF">2017-08-01T23:35:23Z</dcterms:modified>
</cp:coreProperties>
</file>