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5F5-DBEB-45CD-B90F-14F8D6CF7A1F}" type="datetimeFigureOut">
              <a:rPr lang="zh-CN" altLang="en-US" smtClean="0"/>
              <a:t>2017/11/9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52FF-9A18-441B-92ED-20B76E0C9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5F5-DBEB-45CD-B90F-14F8D6CF7A1F}" type="datetimeFigureOut">
              <a:rPr lang="zh-CN" altLang="en-US" smtClean="0"/>
              <a:t>2017/11/9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52FF-9A18-441B-92ED-20B76E0C9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8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5F5-DBEB-45CD-B90F-14F8D6CF7A1F}" type="datetimeFigureOut">
              <a:rPr lang="zh-CN" altLang="en-US" smtClean="0"/>
              <a:t>2017/11/9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52FF-9A18-441B-92ED-20B76E0C9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0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5F5-DBEB-45CD-B90F-14F8D6CF7A1F}" type="datetimeFigureOut">
              <a:rPr lang="zh-CN" altLang="en-US" smtClean="0"/>
              <a:t>2017/11/9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52FF-9A18-441B-92ED-20B76E0C9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7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5F5-DBEB-45CD-B90F-14F8D6CF7A1F}" type="datetimeFigureOut">
              <a:rPr lang="zh-CN" altLang="en-US" smtClean="0"/>
              <a:t>2017/11/9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52FF-9A18-441B-92ED-20B76E0C9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9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5F5-DBEB-45CD-B90F-14F8D6CF7A1F}" type="datetimeFigureOut">
              <a:rPr lang="zh-CN" altLang="en-US" smtClean="0"/>
              <a:t>2017/11/9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52FF-9A18-441B-92ED-20B76E0C9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6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5F5-DBEB-45CD-B90F-14F8D6CF7A1F}" type="datetimeFigureOut">
              <a:rPr lang="zh-CN" altLang="en-US" smtClean="0"/>
              <a:t>2017/11/9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52FF-9A18-441B-92ED-20B76E0C9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8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5F5-DBEB-45CD-B90F-14F8D6CF7A1F}" type="datetimeFigureOut">
              <a:rPr lang="zh-CN" altLang="en-US" smtClean="0"/>
              <a:t>2017/11/9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52FF-9A18-441B-92ED-20B76E0C9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2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5F5-DBEB-45CD-B90F-14F8D6CF7A1F}" type="datetimeFigureOut">
              <a:rPr lang="zh-CN" altLang="en-US" smtClean="0"/>
              <a:t>2017/11/9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52FF-9A18-441B-92ED-20B76E0C9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6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5F5-DBEB-45CD-B90F-14F8D6CF7A1F}" type="datetimeFigureOut">
              <a:rPr lang="zh-CN" altLang="en-US" smtClean="0"/>
              <a:t>2017/11/9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52FF-9A18-441B-92ED-20B76E0C9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0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5F5-DBEB-45CD-B90F-14F8D6CF7A1F}" type="datetimeFigureOut">
              <a:rPr lang="zh-CN" altLang="en-US" smtClean="0"/>
              <a:t>2017/11/9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52FF-9A18-441B-92ED-20B76E0C9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5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95F5-DBEB-45CD-B90F-14F8D6CF7A1F}" type="datetimeFigureOut">
              <a:rPr lang="zh-CN" altLang="en-US" smtClean="0"/>
              <a:t>2017/11/9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752FF-9A18-441B-92ED-20B76E0C9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99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反垄断法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1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7923" y="368490"/>
            <a:ext cx="11081981" cy="889592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 smtClean="0"/>
              <a:t>法律经济学</a:t>
            </a:r>
            <a:endParaRPr lang="zh-CN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1533098" y="20404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限制贸易，垄断。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33098" y="15942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1890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美国，</a:t>
            </a:r>
            <a:r>
              <a:rPr lang="zh-CN" altLang="en-US" dirty="0" smtClean="0"/>
              <a:t>谢尔曼法，反托拉斯法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33098" y="24866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艾伦</a:t>
            </a:r>
            <a:r>
              <a:rPr lang="en-US" altLang="zh-CN" dirty="0"/>
              <a:t>-</a:t>
            </a:r>
            <a:r>
              <a:rPr lang="zh-CN" altLang="en-US" dirty="0" smtClean="0"/>
              <a:t>戴瑞德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33098" y="293287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李维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4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48" y="272955"/>
            <a:ext cx="5183463" cy="25533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8448" y="3029990"/>
            <a:ext cx="117052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艾伦·戴瑞德出生在1901年，一个叫Charterisk的地方。这个地方挺有意思的，在戴瑞德出生的时候，这个地方属于俄罗斯，后来又归波兰所有，而现在这个地方属于乌克兰。所以你说戴瑞德是什么地方人呢？如果按他出生的时候算，他应该是位俄罗斯人。</a:t>
            </a:r>
            <a:endParaRPr lang="en-US" altLang="zh-CN" dirty="0" smtClean="0"/>
          </a:p>
          <a:p>
            <a:r>
              <a:rPr lang="zh-CN" altLang="en-US" dirty="0" smtClean="0"/>
              <a:t>戴瑞德因为成绩非常好，拿了一份奖学金，在</a:t>
            </a:r>
            <a:r>
              <a:rPr lang="en-US" altLang="zh-CN" dirty="0" smtClean="0"/>
              <a:t>1937</a:t>
            </a:r>
            <a:r>
              <a:rPr lang="zh-CN" altLang="en-US" dirty="0" smtClean="0"/>
              <a:t>年的时候去英国，要完成他的博士论文，他写的论文题目是关于英格兰银行的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英国的中央银行。可是他到了英国以后，英格兰银行拒绝给他相关的数据，到最后戴瑞德就永远没有完成他的博士论文，他没有拿到博士学位。但当时他人已经到英国了，他就留在了英国，在那里的经济学界出没，也受到了当时在伦敦的许多大经济学家的赏识。一年之后，</a:t>
            </a:r>
            <a:r>
              <a:rPr lang="en-US" altLang="zh-CN" dirty="0" smtClean="0"/>
              <a:t>1938</a:t>
            </a:r>
            <a:r>
              <a:rPr lang="zh-CN" altLang="en-US" dirty="0" smtClean="0"/>
              <a:t>年回到美国，结果没办法在大学教书，他在外面工作了一段时间。</a:t>
            </a:r>
            <a:r>
              <a:rPr lang="en-US" altLang="zh-CN" dirty="0" smtClean="0"/>
              <a:t>8</a:t>
            </a:r>
            <a:r>
              <a:rPr lang="zh-CN" altLang="en-US" dirty="0" smtClean="0"/>
              <a:t>年后到了</a:t>
            </a:r>
            <a:r>
              <a:rPr lang="en-US" altLang="zh-CN" dirty="0" smtClean="0"/>
              <a:t>1946</a:t>
            </a:r>
            <a:r>
              <a:rPr lang="zh-CN" altLang="en-US" dirty="0" smtClean="0"/>
              <a:t>年，机会来了，另外一位大经济学家，我们熟悉的哈耶克（</a:t>
            </a:r>
            <a:r>
              <a:rPr lang="en-US" altLang="zh-CN" dirty="0" smtClean="0"/>
              <a:t>Friedrich August von Hayek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1899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日－</a:t>
            </a:r>
            <a:r>
              <a:rPr lang="en-US" altLang="zh-CN" dirty="0" smtClean="0"/>
              <a:t>1992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日 ），他弄了一笔钱在芝加哥大学成立了一些研究机构。于是他就把老朋友戴瑞德给请回芝加哥大学，请他做研究员了。戴瑞德当时的办公室设在法学院的图书馆里面，他坐在图书馆里面，看看周围的书都是法学的书，他得找一些跟经济学最相关的来看一看。在整个法学体系里面，跟经济学最相关的就是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反垄断法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，而当时的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反垄断法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已经实施了半个世纪，有许多的案子发生了，戴瑞德就开始看这些案子。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30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18448" y="3029990"/>
            <a:ext cx="117052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法学院的院长名字叫李维（</a:t>
            </a:r>
            <a:r>
              <a:rPr lang="en-US" altLang="zh-CN" dirty="0" smtClean="0"/>
              <a:t>Edward H. Levi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日至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 ），李维教授很厉害，他不仅当过芝加哥大学法学院的院长，还当过芝加哥大学的校长，还当过美国司法部的总检察长。李维教授在芝加哥大学法学院教的专业就是反垄断法，不知道为什么，他听说了戴瑞德对反垄断法有他自己独特的视角，所以他就把戴瑞德请到了他的课堂。结果他是这样安排上课的：从礼拜一到礼拜四，由他给学生讲课，教学生怎么样打反垄断法的官司，什么样是有罪的行为，怎么控告、怎么辩护，法律的要点是什么，戴瑞德坐在台下听。礼拜五轮到戴瑞德上台，他来告诉同学们，为什么前面四天，李维教授教给大家的全是错的。你看这就叫学术的风范。李维教授被公认为美国最受尊重的法学家，他也非常大度，但是他跟戴瑞德在课堂上的争斗一点也没有松懈。两个人斗，斗的不是一年，而是很多年。斗到最后李维教授认输了，不斗了，他去当美国司法部的总检察长去了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11" y="344117"/>
            <a:ext cx="4898409" cy="2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6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7923" y="368490"/>
            <a:ext cx="11081981" cy="889592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 smtClean="0"/>
              <a:t>谢尔曼法</a:t>
            </a:r>
            <a:endParaRPr lang="zh-CN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1533098" y="20404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垄断或企图垄断为重罪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33098" y="15942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合同联合或密谋限制贸易即非法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3098" y="24866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重解释，轻证据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08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7923" y="368490"/>
            <a:ext cx="11081981" cy="889592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 smtClean="0"/>
              <a:t>垄断有什么不好</a:t>
            </a:r>
            <a:endParaRPr lang="zh-CN" altLang="en-US" sz="4800" dirty="0"/>
          </a:p>
        </p:txBody>
      </p:sp>
      <p:sp>
        <p:nvSpPr>
          <p:cNvPr id="5" name="矩形 4"/>
          <p:cNvSpPr/>
          <p:nvPr/>
        </p:nvSpPr>
        <p:spPr>
          <a:xfrm>
            <a:off x="1997122" y="147644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垄断者他会使产量下降、价格上升，</a:t>
            </a:r>
            <a:endParaRPr lang="en-US" altLang="zh-CN" dirty="0" smtClean="0"/>
          </a:p>
          <a:p>
            <a:r>
              <a:rPr lang="zh-CN" altLang="en-US" dirty="0" smtClean="0"/>
              <a:t>消费者的损失，</a:t>
            </a:r>
            <a:endParaRPr lang="en-US" altLang="zh-CN" dirty="0" smtClean="0"/>
          </a:p>
          <a:p>
            <a:r>
              <a:rPr lang="zh-CN" altLang="en-US" dirty="0" smtClean="0"/>
              <a:t>阻碍创新，</a:t>
            </a:r>
            <a:endParaRPr lang="en-US" altLang="zh-CN" dirty="0" smtClean="0"/>
          </a:p>
          <a:p>
            <a:r>
              <a:rPr lang="zh-CN" altLang="en-US" dirty="0" smtClean="0"/>
              <a:t>使消费者的选择减少，</a:t>
            </a:r>
            <a:endParaRPr lang="en-US" altLang="zh-CN" dirty="0" smtClean="0"/>
          </a:p>
          <a:p>
            <a:r>
              <a:rPr lang="zh-CN" altLang="en-US" dirty="0" smtClean="0"/>
              <a:t>增加准入的门槛，使得别的竞争者比较难进入这个行业。这些都是垄断对社会、对消费者、对商业竞争带来的伤害，企业做大就是不好。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24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7923" y="368490"/>
            <a:ext cx="11081981" cy="889592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 smtClean="0"/>
              <a:t>做大就是错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809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垄断企业有何危害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41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730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反垄断法</vt:lpstr>
      <vt:lpstr>法律经济学</vt:lpstr>
      <vt:lpstr>PowerPoint 演示文稿</vt:lpstr>
      <vt:lpstr>PowerPoint 演示文稿</vt:lpstr>
      <vt:lpstr>谢尔曼法</vt:lpstr>
      <vt:lpstr>垄断有什么不好</vt:lpstr>
      <vt:lpstr>做大就是错</vt:lpstr>
      <vt:lpstr>垄断企业有何危害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反垄断法</dc:title>
  <dc:creator>user</dc:creator>
  <cp:lastModifiedBy>user</cp:lastModifiedBy>
  <cp:revision>35</cp:revision>
  <dcterms:created xsi:type="dcterms:W3CDTF">2017-11-09T13:50:36Z</dcterms:created>
  <dcterms:modified xsi:type="dcterms:W3CDTF">2017-11-09T14:25:09Z</dcterms:modified>
</cp:coreProperties>
</file>