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10" r:id="rId3"/>
    <p:sldId id="280" r:id="rId4"/>
    <p:sldId id="263" r:id="rId5"/>
    <p:sldId id="261" r:id="rId6"/>
    <p:sldId id="311" r:id="rId7"/>
    <p:sldId id="312" r:id="rId8"/>
    <p:sldId id="313" r:id="rId9"/>
    <p:sldId id="314" r:id="rId10"/>
    <p:sldId id="287" r:id="rId11"/>
    <p:sldId id="315" r:id="rId12"/>
    <p:sldId id="274" r:id="rId13"/>
    <p:sldId id="288" r:id="rId14"/>
    <p:sldId id="289" r:id="rId15"/>
    <p:sldId id="291" r:id="rId16"/>
    <p:sldId id="296" r:id="rId17"/>
    <p:sldId id="286" r:id="rId18"/>
    <p:sldId id="297" r:id="rId19"/>
    <p:sldId id="299" r:id="rId20"/>
    <p:sldId id="316" r:id="rId21"/>
    <p:sldId id="317" r:id="rId22"/>
    <p:sldId id="318" r:id="rId23"/>
    <p:sldId id="272" r:id="rId24"/>
    <p:sldId id="30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0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9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2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0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6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55761" y="532435"/>
            <a:ext cx="9144000" cy="2387600"/>
          </a:xfrm>
        </p:spPr>
        <p:txBody>
          <a:bodyPr/>
          <a:lstStyle/>
          <a:p>
            <a:r>
              <a:rPr lang="zh-CN" altLang="en-US" dirty="0"/>
              <a:t>新中国改革开放三十年</a:t>
            </a:r>
            <a:r>
              <a:rPr lang="zh-CN" altLang="en-US" dirty="0" smtClean="0"/>
              <a:t>的</a:t>
            </a:r>
            <a:r>
              <a:rPr lang="zh-CN" altLang="en-US" dirty="0"/>
              <a:t>伟</a:t>
            </a:r>
            <a:r>
              <a:rPr lang="zh-CN" altLang="en-US" dirty="0" smtClean="0"/>
              <a:t>大</a:t>
            </a:r>
            <a:r>
              <a:rPr lang="zh-CN" altLang="en-US" dirty="0"/>
              <a:t>变迁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24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759" y="346389"/>
            <a:ext cx="5593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>
                <a:latin typeface="+mj-lt"/>
                <a:ea typeface="+mj-ea"/>
                <a:cs typeface="+mj-cs"/>
              </a:rPr>
              <a:t>回家过年是</a:t>
            </a: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商品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44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764" y="346389"/>
            <a:ext cx="5593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火车票是刚需吗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需求第一定律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47" y="1247675"/>
            <a:ext cx="6667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需求第二定律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101587" y="1470125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需求的价格弹性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14" y="2314992"/>
            <a:ext cx="4038095" cy="129523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814009" y="23778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5%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58786" y="29273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76536" y="26683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35755" y="266835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2.5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18474" y="26683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65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3539" y="623963"/>
            <a:ext cx="8802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需求曲线上弹性处处不等，价格越高弹性越大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87" y="1266251"/>
            <a:ext cx="6667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470" y="542077"/>
            <a:ext cx="921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</a:rPr>
              <a:t>一件商品是奢侈品还是必需品，完全取决于价格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430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8246" y="414629"/>
            <a:ext cx="17299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刚需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706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3037" y="44654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</a:rPr>
              <a:t>垂直的需求曲线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40" y="1421995"/>
            <a:ext cx="66675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41276" y="542078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</a:rPr>
              <a:t>人会寻找替代方案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06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0251" y="310066"/>
            <a:ext cx="70631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.</a:t>
            </a:r>
            <a:r>
              <a:rPr lang="zh-CN" altLang="en-US" sz="3200" dirty="0"/>
              <a:t>随着时间推移，需求弹性会越来越高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7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01170" y="736979"/>
            <a:ext cx="9144000" cy="1145826"/>
          </a:xfrm>
        </p:spPr>
        <p:txBody>
          <a:bodyPr/>
          <a:lstStyle/>
          <a:p>
            <a:r>
              <a:rPr lang="zh-CN" altLang="en-US" dirty="0"/>
              <a:t>火车</a:t>
            </a:r>
            <a:r>
              <a:rPr lang="zh-CN" altLang="en-US" dirty="0" smtClean="0"/>
              <a:t>票价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802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0583" y="377397"/>
            <a:ext cx="5593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/>
              <a:t>怎么解决买票难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8684" y="1987896"/>
            <a:ext cx="1032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黄牛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48684" y="1412648"/>
            <a:ext cx="1340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实名制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48684" y="2563144"/>
            <a:ext cx="3494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放开火车票的价格管制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50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4351" y="522837"/>
            <a:ext cx="17299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/>
              <a:t>价格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30821" y="2124373"/>
            <a:ext cx="1648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指导生产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30821" y="154912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传递稀缺性</a:t>
            </a:r>
            <a:r>
              <a:rPr lang="en-US" altLang="zh-CN" sz="2400" dirty="0" smtClean="0"/>
              <a:t>	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530821" y="2699621"/>
            <a:ext cx="228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指导产品分配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57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1706" y="522837"/>
            <a:ext cx="32752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/>
              <a:t>价格管制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54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4047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穷人怎么办</a:t>
            </a:r>
          </a:p>
        </p:txBody>
      </p:sp>
    </p:spTree>
    <p:extLst>
      <p:ext uri="{BB962C8B-B14F-4D97-AF65-F5344CB8AC3E}">
        <p14:creationId xmlns:p14="http://schemas.microsoft.com/office/powerpoint/2010/main" val="27058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三条对策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590553"/>
            <a:ext cx="10863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火车票</a:t>
            </a:r>
            <a:r>
              <a:rPr lang="zh-CN" altLang="en-US" sz="3200" dirty="0"/>
              <a:t>提价多少才算充分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怎样</a:t>
            </a:r>
            <a:r>
              <a:rPr lang="zh-CN" altLang="en-US" sz="3200" dirty="0"/>
              <a:t>提价才合理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提价</a:t>
            </a:r>
            <a:r>
              <a:rPr lang="zh-CN" altLang="en-US" sz="3200" dirty="0"/>
              <a:t>的后果是什么</a:t>
            </a:r>
            <a:r>
              <a:rPr lang="zh-CN" altLang="en-US" sz="3200" dirty="0" smtClean="0"/>
              <a:t>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7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0.bdstatic.com/-4o3dSag_xI4khGkpoWK1HF6hhy/baike/c0%3Dbaike80%2C5%2C5%2C80%2C26/sign=6a5ea2acbf389b502cf2e800e45c8eb8/ac4bd11373f082020620298d4dfbfbedaa641bd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3" y="735136"/>
            <a:ext cx="37909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https://gss1.bdstatic.com/9vo3dSag_xI4khGkpoWK1HF6hhy/baike/c0%3Dbaike80%2C5%2C5%2C80%2C26/sign=9b647c6e11dfa9ece9235e4503b99c66/f2deb48f8c5494ee99a8116b2df5e0fe99257e3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11" y="735135"/>
            <a:ext cx="3872838" cy="4648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11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568657" y="494567"/>
            <a:ext cx="4672084" cy="1320585"/>
          </a:xfrm>
        </p:spPr>
        <p:txBody>
          <a:bodyPr/>
          <a:lstStyle/>
          <a:p>
            <a:r>
              <a:rPr lang="zh-CN" altLang="en-US" b="1" dirty="0"/>
              <a:t>价格规律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82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179" y="368490"/>
            <a:ext cx="9144000" cy="1053366"/>
          </a:xfrm>
        </p:spPr>
        <p:txBody>
          <a:bodyPr/>
          <a:lstStyle/>
          <a:p>
            <a:pPr algn="l"/>
            <a:r>
              <a:rPr lang="zh-CN" altLang="en-US" dirty="0"/>
              <a:t>稀缺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0571" y="1421856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稀缺是基本事实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230571" y="2152056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稀缺含义宽广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230571" y="2882256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人类的需求永无止境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7096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179" y="368490"/>
            <a:ext cx="9144000" cy="1053366"/>
          </a:xfrm>
        </p:spPr>
        <p:txBody>
          <a:bodyPr/>
          <a:lstStyle/>
          <a:p>
            <a:pPr algn="l"/>
            <a:r>
              <a:rPr lang="zh-CN" altLang="en-US" dirty="0"/>
              <a:t>选择和歧视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3151" y="1631177"/>
            <a:ext cx="972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稀缺 </a:t>
            </a:r>
            <a:r>
              <a:rPr lang="en-US" altLang="zh-CN" sz="3600" dirty="0"/>
              <a:t>=&gt; </a:t>
            </a:r>
            <a:r>
              <a:rPr lang="zh-CN" altLang="en-US" sz="3600" dirty="0"/>
              <a:t>选择 </a:t>
            </a:r>
            <a:r>
              <a:rPr lang="en-US" altLang="zh-CN" sz="3600" dirty="0"/>
              <a:t>=&gt; </a:t>
            </a:r>
            <a:r>
              <a:rPr lang="zh-CN" altLang="en-US" sz="3600" dirty="0"/>
              <a:t>标准 </a:t>
            </a:r>
            <a:r>
              <a:rPr lang="en-US" altLang="zh-CN" sz="3600" dirty="0"/>
              <a:t>=&gt; </a:t>
            </a:r>
            <a:r>
              <a:rPr lang="zh-CN" altLang="en-US" sz="3600" dirty="0"/>
              <a:t>区别对待 </a:t>
            </a:r>
            <a:r>
              <a:rPr lang="en-US" altLang="zh-CN" sz="3600" dirty="0"/>
              <a:t>=&gt; </a:t>
            </a:r>
            <a:r>
              <a:rPr lang="zh-CN" altLang="en-US" sz="3600" dirty="0"/>
              <a:t>歧视</a:t>
            </a:r>
          </a:p>
        </p:txBody>
      </p:sp>
    </p:spTree>
    <p:extLst>
      <p:ext uri="{BB962C8B-B14F-4D97-AF65-F5344CB8AC3E}">
        <p14:creationId xmlns:p14="http://schemas.microsoft.com/office/powerpoint/2010/main" val="274214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179" y="368490"/>
            <a:ext cx="9144000" cy="1053366"/>
          </a:xfrm>
        </p:spPr>
        <p:txBody>
          <a:bodyPr/>
          <a:lstStyle/>
          <a:p>
            <a:pPr algn="l"/>
            <a:r>
              <a:rPr lang="zh-CN" altLang="en-US" dirty="0" smtClean="0"/>
              <a:t>竞争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30571" y="1421856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规则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230571" y="2152056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成本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115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179" y="368490"/>
            <a:ext cx="9144000" cy="1053366"/>
          </a:xfrm>
        </p:spPr>
        <p:txBody>
          <a:bodyPr/>
          <a:lstStyle/>
          <a:p>
            <a:pPr algn="l"/>
            <a:r>
              <a:rPr lang="zh-CN" altLang="en-US" dirty="0" smtClean="0"/>
              <a:t>短缺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34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4218" y="766764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火车票是稀缺的吗？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244218" y="1563221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选择将火车票卖给谁是一种选择？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244218" y="2359678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竞争火车票的标准？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244217" y="3156135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政府压低价格导致火车票短缺。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055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230</Words>
  <Application>Microsoft Office PowerPoint</Application>
  <PresentationFormat>宽屏</PresentationFormat>
  <Paragraphs>47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主题</vt:lpstr>
      <vt:lpstr>新中国改革开放三十年的伟大变迁</vt:lpstr>
      <vt:lpstr>火车票价</vt:lpstr>
      <vt:lpstr>PowerPoint 演示文稿</vt:lpstr>
      <vt:lpstr>价格规律</vt:lpstr>
      <vt:lpstr>稀缺</vt:lpstr>
      <vt:lpstr>选择和歧视</vt:lpstr>
      <vt:lpstr>竞争</vt:lpstr>
      <vt:lpstr>短缺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竞争</dc:title>
  <dc:creator>user</dc:creator>
  <cp:lastModifiedBy>user</cp:lastModifiedBy>
  <cp:revision>295</cp:revision>
  <dcterms:created xsi:type="dcterms:W3CDTF">2017-07-21T15:01:43Z</dcterms:created>
  <dcterms:modified xsi:type="dcterms:W3CDTF">2017-07-27T10:09:08Z</dcterms:modified>
</cp:coreProperties>
</file>