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5587-B2AD-BE46-8F4E-2FBD4490FA7F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0DCA6-CDBB-B647-81AE-08DDE8C0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27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3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7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44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7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7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1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63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9A35-11AB-2D41-A9FA-429F42A99F7A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04FE-E08B-B142-905F-240C82E5F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共享项目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06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共享伴侣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575581"/>
            <a:ext cx="10705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据最新的一份中国城市白领“性健康”状况报告显示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城市白领普遍“性致”不高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近六成白领感到工作压力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使其“性福”止步。在月平均性生活频率调查中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超过三成的人少于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1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,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超过两成的人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1—2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次、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3—5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次的占两成、</a:t>
            </a:r>
            <a:r>
              <a:rPr lang="en-US" altLang="zh-CN" b="0" i="0" dirty="0" smtClean="0">
                <a:solidFill>
                  <a:srgbClr val="2B2B2B"/>
                </a:solidFill>
                <a:effectLst/>
                <a:latin typeface="simsun" charset="-122"/>
              </a:rPr>
              <a:t>5</a:t>
            </a:r>
            <a:r>
              <a:rPr lang="zh-CN" altLang="en-US" b="0" i="0" dirty="0" smtClean="0">
                <a:solidFill>
                  <a:srgbClr val="2B2B2B"/>
                </a:solidFill>
                <a:effectLst/>
                <a:latin typeface="simsun" charset="-122"/>
              </a:rPr>
              <a:t>次以上不到两成半。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716478"/>
            <a:ext cx="10354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smtClean="0">
                <a:solidFill>
                  <a:srgbClr val="333333"/>
                </a:solidFill>
                <a:effectLst/>
                <a:latin typeface="arial" charset="0"/>
              </a:rPr>
              <a:t>现代社会，伴侣的闲置已经达到了惊人的程度，谁能盘活这个资源，谁就是新的创业英雄！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共享充电宝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1914" y="1690688"/>
            <a:ext cx="10401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http://tech.sina.com.cn/i/2017-05-15/doc-ifyfeivp5721213.shtml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什么是共享充电宝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73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4738" y="1690688"/>
            <a:ext cx="108039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111111"/>
                </a:solidFill>
                <a:effectLst/>
                <a:latin typeface="Open Sans" charset="0"/>
              </a:rPr>
              <a:t>机柜式租赁机器</a:t>
            </a:r>
            <a:endParaRPr lang="en-US" altLang="zh-CN" b="0" i="0" dirty="0" smtClean="0">
              <a:solidFill>
                <a:srgbClr val="111111"/>
              </a:solidFill>
              <a:effectLst/>
              <a:latin typeface="Open Sans" charset="0"/>
            </a:endParaRPr>
          </a:p>
          <a:p>
            <a:endParaRPr lang="en-US" altLang="zh-CN" dirty="0">
              <a:solidFill>
                <a:srgbClr val="111111"/>
              </a:solidFill>
              <a:latin typeface="Open Sans" charset="0"/>
            </a:endParaRPr>
          </a:p>
          <a:p>
            <a:endParaRPr lang="en-US" altLang="zh-CN" b="0" i="0" dirty="0" smtClean="0">
              <a:solidFill>
                <a:srgbClr val="111111"/>
              </a:solidFill>
              <a:effectLst/>
              <a:latin typeface="Open Sans" charset="0"/>
            </a:endParaRPr>
          </a:p>
          <a:p>
            <a:endParaRPr lang="en-US" altLang="zh-CN" dirty="0">
              <a:solidFill>
                <a:srgbClr val="111111"/>
              </a:solidFill>
              <a:latin typeface="Open Sans" charset="0"/>
            </a:endParaRPr>
          </a:p>
          <a:p>
            <a:endParaRPr lang="en-US" altLang="zh-CN" b="0" i="0" dirty="0" smtClean="0">
              <a:solidFill>
                <a:srgbClr val="111111"/>
              </a:solidFill>
              <a:effectLst/>
              <a:latin typeface="Open Sans" charset="0"/>
            </a:endParaRPr>
          </a:p>
          <a:p>
            <a:r>
              <a:rPr lang="zh-CN" altLang="en-US" b="0" i="0" dirty="0" smtClean="0">
                <a:solidFill>
                  <a:srgbClr val="111111"/>
                </a:solidFill>
                <a:effectLst/>
                <a:latin typeface="Open Sans" charset="0"/>
              </a:rPr>
              <a:t>实体充电宝。</a:t>
            </a:r>
            <a:endParaRPr lang="en-US" altLang="zh-CN" b="0" i="0" dirty="0" smtClean="0">
              <a:solidFill>
                <a:srgbClr val="111111"/>
              </a:solidFill>
              <a:effectLst/>
              <a:latin typeface="Open Sans" charset="0"/>
            </a:endParaRPr>
          </a:p>
          <a:p>
            <a:endParaRPr lang="en-US" altLang="zh-CN" dirty="0">
              <a:solidFill>
                <a:srgbClr val="111111"/>
              </a:solidFill>
              <a:latin typeface="Open Sans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8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相关人员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10501" y="1690688"/>
            <a:ext cx="1039900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Microsoft Yahei" charset="-122"/>
              </a:rPr>
              <a:t>看好</a:t>
            </a:r>
            <a:endParaRPr lang="en-US" altLang="zh-CN" b="1" dirty="0" smtClean="0">
              <a:solidFill>
                <a:srgbClr val="333333"/>
              </a:solidFill>
              <a:latin typeface="Microsoft Yahei" charset="-122"/>
            </a:endParaRPr>
          </a:p>
          <a:p>
            <a:r>
              <a:rPr lang="zh-CN" altLang="en-US" dirty="0"/>
              <a:t>美国国际数据集团（</a:t>
            </a:r>
            <a:r>
              <a:rPr lang="en-US" altLang="zh-CN" dirty="0"/>
              <a:t>International Data Group</a:t>
            </a:r>
            <a:r>
              <a:rPr lang="zh-CN" altLang="en-US" dirty="0"/>
              <a:t>） </a:t>
            </a:r>
            <a:endParaRPr lang="en-US" altLang="zh-CN" dirty="0"/>
          </a:p>
          <a:p>
            <a:r>
              <a:rPr lang="zh-CN" altLang="en-US" dirty="0"/>
              <a:t>是全世界最大的信息技术出版、研究、发展与风险投资公司。</a:t>
            </a:r>
            <a:endParaRPr lang="en-US" altLang="zh-CN" dirty="0"/>
          </a:p>
          <a:p>
            <a:r>
              <a:rPr lang="en-US" altLang="zh-CN" dirty="0"/>
              <a:t>IDG</a:t>
            </a:r>
            <a:r>
              <a:rPr lang="zh-CN" altLang="en-US" dirty="0"/>
              <a:t>公司</a:t>
            </a:r>
            <a:r>
              <a:rPr lang="en-US" altLang="zh-CN" dirty="0"/>
              <a:t>2005</a:t>
            </a:r>
            <a:r>
              <a:rPr lang="zh-CN" altLang="en-US" dirty="0"/>
              <a:t>年全球营业总收入达到</a:t>
            </a:r>
            <a:r>
              <a:rPr lang="en-US" altLang="zh-CN" dirty="0"/>
              <a:t>26.8</a:t>
            </a:r>
            <a:r>
              <a:rPr lang="zh-CN" altLang="en-US" dirty="0"/>
              <a:t>亿美元。</a:t>
            </a:r>
            <a:r>
              <a:rPr lang="en-US" altLang="zh-CN" dirty="0"/>
              <a:t>IDG</a:t>
            </a:r>
            <a:r>
              <a:rPr lang="zh-CN" altLang="en-US" dirty="0"/>
              <a:t>集团公司创建于</a:t>
            </a:r>
            <a:r>
              <a:rPr lang="en-US" altLang="zh-CN" dirty="0"/>
              <a:t>1964</a:t>
            </a:r>
            <a:r>
              <a:rPr lang="zh-CN" altLang="en-US" dirty="0"/>
              <a:t>年，总部设在美国波士顿。</a:t>
            </a:r>
            <a:endParaRPr lang="en-US" altLang="zh-CN" dirty="0"/>
          </a:p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陈欧，</a:t>
            </a:r>
            <a:r>
              <a:rPr lang="zh-CN" altLang="en-US" dirty="0"/>
              <a:t>腾讯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0501" y="3654954"/>
            <a:ext cx="5008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不看好</a:t>
            </a:r>
            <a:endParaRPr lang="en-US" altLang="zh-CN" b="1" i="0" dirty="0" smtClean="0">
              <a:solidFill>
                <a:srgbClr val="333333"/>
              </a:solidFill>
              <a:effectLst/>
              <a:latin typeface="Microsoft Yahei" charset="-122"/>
            </a:endParaRPr>
          </a:p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Microsoft Yahei" charset="-122"/>
              </a:rPr>
              <a:t>王思聪   </a:t>
            </a:r>
            <a:r>
              <a:rPr lang="zh-CN" altLang="en-US" dirty="0" smtClean="0"/>
              <a:t>共享</a:t>
            </a:r>
            <a:r>
              <a:rPr lang="zh-CN" altLang="en-US" dirty="0"/>
              <a:t>充电宝要是能成我吃翔，立帖为</a:t>
            </a:r>
            <a:r>
              <a:rPr lang="zh-CN" altLang="en-US" dirty="0" smtClean="0"/>
              <a:t>证</a:t>
            </a:r>
            <a:endParaRPr lang="en-US" altLang="zh-CN" b="1" i="0" dirty="0" smtClean="0">
              <a:solidFill>
                <a:srgbClr val="333333"/>
              </a:solidFill>
              <a:effectLst/>
              <a:latin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70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66" y="77266"/>
            <a:ext cx="5070039" cy="67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7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1685" y="1491175"/>
            <a:ext cx="1057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一家免费手机充电站企业，因在充电时强装软件、盗取用户信息而被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2017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年的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315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charset="-122"/>
              </a:rPr>
              <a:t>晚会曝光示众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1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共享雨伞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3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共享篮球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75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254</Words>
  <Application>Microsoft Macintosh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Arial</vt:lpstr>
      <vt:lpstr>DengXian</vt:lpstr>
      <vt:lpstr>DengXian Light</vt:lpstr>
      <vt:lpstr>Microsoft Yahei</vt:lpstr>
      <vt:lpstr>Open Sans</vt:lpstr>
      <vt:lpstr>simsun</vt:lpstr>
      <vt:lpstr>Office 主题</vt:lpstr>
      <vt:lpstr>共享项目</vt:lpstr>
      <vt:lpstr>共享充电宝</vt:lpstr>
      <vt:lpstr>什么是共享充电宝</vt:lpstr>
      <vt:lpstr>分类</vt:lpstr>
      <vt:lpstr>相关人员</vt:lpstr>
      <vt:lpstr>现状</vt:lpstr>
      <vt:lpstr>问题</vt:lpstr>
      <vt:lpstr>共享雨伞</vt:lpstr>
      <vt:lpstr>共享篮球</vt:lpstr>
      <vt:lpstr>共享伴侣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共享项目</dc:title>
  <dc:creator>administrator</dc:creator>
  <cp:lastModifiedBy>administrator</cp:lastModifiedBy>
  <cp:revision>23</cp:revision>
  <dcterms:created xsi:type="dcterms:W3CDTF">2017-07-15T14:54:01Z</dcterms:created>
  <dcterms:modified xsi:type="dcterms:W3CDTF">2017-07-16T01:26:55Z</dcterms:modified>
</cp:coreProperties>
</file>