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9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3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1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2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3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4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835-1FBC-4F3F-9C52-09E1A40A9EF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BF308-E053-4D9D-AE94-EE7DA832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5552" y="1058166"/>
            <a:ext cx="101357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那天刘佳说了人贩子的事情，最后得出的结论是通过教育是人贩子的思想境界提高，我感觉是有点困难，今天我来说一下我对这件事的看法，首先看一个小故事：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solidFill>
                  <a:srgbClr val="464646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我认识一家人，生了</a:t>
            </a:r>
            <a:r>
              <a:rPr lang="en-US" altLang="zh-CN" kern="100" dirty="0" smtClean="0">
                <a:solidFill>
                  <a:srgbClr val="464646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 smtClean="0">
                <a:solidFill>
                  <a:srgbClr val="464646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个孩子才生到男孩。第</a:t>
            </a:r>
            <a:r>
              <a:rPr lang="en-US" altLang="zh-CN" kern="100" dirty="0" smtClean="0">
                <a:solidFill>
                  <a:srgbClr val="464646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 smtClean="0">
                <a:solidFill>
                  <a:srgbClr val="464646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孩子是姑娘，生后就送人了，因为自己养不起了。送人后，这个姑娘在养父母家生活过得不错，而且学习方面也得到了很好的照顾。一直以来，养父母都每年会给一些钱或者食品给这个姑娘的亲生父母，以感谢生父母把孩子给他们抚养。这实质上就是一桩很好的交易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5552" y="3080309"/>
            <a:ext cx="10135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不管你是否喜欢，儿童买卖的市场一直存在，从古至今，或明或暗。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儿童买卖合法化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8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683" y="1524716"/>
            <a:ext cx="80858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46464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为什么会有人贩子，因为来钱快。</a:t>
            </a:r>
            <a:endParaRPr lang="en-US" altLang="zh-CN" sz="3200" dirty="0" smtClean="0">
              <a:solidFill>
                <a:srgbClr val="464646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为什么挣钱，因为有人高价买。</a:t>
            </a:r>
            <a:endParaRPr lang="en-US" altLang="zh-CN" sz="3200" dirty="0" smtClean="0">
              <a:solidFill>
                <a:srgbClr val="46464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为什么有人高价买，因为买不到。</a:t>
            </a:r>
            <a:endParaRPr lang="en-US" altLang="zh-CN" sz="3200" dirty="0" smtClean="0">
              <a:solidFill>
                <a:srgbClr val="46464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要</a:t>
            </a:r>
            <a:r>
              <a:rPr lang="zh-CN" altLang="en-US" sz="3200" dirty="0" smtClean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的人多，孩子却很少，供不应求。</a:t>
            </a:r>
            <a:endParaRPr lang="en-US" altLang="zh-CN" sz="3200" dirty="0" smtClean="0">
              <a:solidFill>
                <a:srgbClr val="46464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8683" y="41642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市场经济有一条铁律，有需求，就一定有市场，没有合法市场必定有黑市。而在中国，正是有收养儿童的需求，但儿童买卖又是被政府禁止的，才会不断有抢儿童、拐卖儿童之类的黑市行为存在。如果不禁止儿童抚养权转让，此类事件应该会少很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1262" y="2493707"/>
            <a:ext cx="8085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赔本的生意没有人作</a:t>
            </a:r>
            <a:r>
              <a:rPr lang="zh-CN" altLang="en-US" sz="3200" b="1" dirty="0" smtClean="0"/>
              <a:t>，杀头</a:t>
            </a:r>
            <a:r>
              <a:rPr lang="zh-CN" altLang="en-US" sz="3200" b="1" dirty="0"/>
              <a:t>的买卖有人</a:t>
            </a:r>
            <a:r>
              <a:rPr lang="zh-CN" altLang="en-US" sz="3200" b="1" dirty="0" smtClean="0"/>
              <a:t>作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73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1801" y="432895"/>
            <a:ext cx="3158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如何解决这个问题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922566" y="106529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047670" y="42475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46464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供给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33044" y="1811627"/>
            <a:ext cx="548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结婚后发现不能生育，可是非常希望要个孩子 </a:t>
            </a:r>
            <a:r>
              <a:rPr lang="en-US" altLang="zh-CN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刚需</a:t>
            </a:r>
            <a:r>
              <a:rPr lang="en-US" altLang="zh-CN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3044" y="22973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本身不想生育，但又想要孩子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33043" y="280034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就是想收养孩子，没其他理由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3043" y="49969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政府民政部门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8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1801" y="4328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民政部门领养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15235" y="1370042"/>
            <a:ext cx="92213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你唯一能找的只有政府民政部门，并且要付出不小的“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手续费</a:t>
            </a:r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。这种“手续费”，其实就是儿童买卖的价格。严格来说，政府民政部门成了唯一一个可以合法买卖儿童的地方，它垄断了儿童交易市场的供方。这样，在一种没有竞争的市场，价格就自然是奇高，而且条件极为严苛。如果是这样，那么许多小孩就不因为“手续费”奇高而不能被人收养，继续在民政部门的收容所过着集体生活，而得不到家庭般的照顾，得不到家庭的照顾的儿童，对其人生发展是很不利的。如果不禁止民间的儿童自由买卖，那么就会有更多的孩子享受到优良的照顾机会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5234" y="3647702"/>
            <a:ext cx="9221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是按现行法律规定，是不可以随便收养小孩的。收养小孩，必须经过民政部门，还要交纳一笔不小的费用。若是外国人要领养中国小孩，那价格更是不得了。</a:t>
            </a:r>
            <a:r>
              <a:rPr lang="zh-CN" altLang="en-US" b="0" i="0" dirty="0" smtClean="0">
                <a:solidFill>
                  <a:srgbClr val="46464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湖南某地民政局，专门从外国人收养中国小孩这个行为中谋利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11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9115" y="501132"/>
            <a:ext cx="9840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假设我是买家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574042" y="1343252"/>
            <a:ext cx="9494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64646"/>
                </a:solidFill>
                <a:latin typeface="宋体" panose="02010600030101010101" pitchFamily="2" charset="-122"/>
              </a:rPr>
              <a:t>被这样交易的孩子，我看绝大部分都得到了比在原家庭更好的抚养</a:t>
            </a:r>
            <a:r>
              <a:rPr lang="en-US" altLang="zh-CN" dirty="0">
                <a:solidFill>
                  <a:srgbClr val="464646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464646"/>
                </a:solidFill>
                <a:latin typeface="宋体" panose="02010600030101010101" pitchFamily="2" charset="-122"/>
              </a:rPr>
              <a:t>如果不想养，为什么要花那么多代价呢？如果家庭条件比原来的家庭差，他们的父母一般不会同意。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2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9115" y="501132"/>
            <a:ext cx="9840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假设我是卖家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574042" y="1343252"/>
            <a:ext cx="9494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64646"/>
                </a:solidFill>
                <a:latin typeface="宋体" panose="02010600030101010101" pitchFamily="2" charset="-122"/>
              </a:rPr>
              <a:t>被这样交易的孩子，我看绝大部分都得到了比在原家庭更好的抚养</a:t>
            </a:r>
            <a:r>
              <a:rPr lang="en-US" altLang="zh-CN" dirty="0">
                <a:solidFill>
                  <a:srgbClr val="464646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464646"/>
                </a:solidFill>
                <a:latin typeface="宋体" panose="02010600030101010101" pitchFamily="2" charset="-122"/>
              </a:rPr>
              <a:t>如果不想养，为什么要花那么多代价呢？如果家庭条件比原来的家庭差，他们的父母一般不会同意。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787" y="1156225"/>
            <a:ext cx="9840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儿童买卖合法化以后，我们自己的孩子会安全很多。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205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563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Office 主题</vt:lpstr>
      <vt:lpstr>PowerPoint 演示文稿</vt:lpstr>
      <vt:lpstr>儿童买卖合法化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儿童买卖合法化</dc:title>
  <dc:creator>Windows 用户</dc:creator>
  <cp:lastModifiedBy>Windows 用户</cp:lastModifiedBy>
  <cp:revision>41</cp:revision>
  <dcterms:created xsi:type="dcterms:W3CDTF">2018-08-22T13:15:12Z</dcterms:created>
  <dcterms:modified xsi:type="dcterms:W3CDTF">2018-08-22T13:46:51Z</dcterms:modified>
</cp:coreProperties>
</file>