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8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5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7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4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D4185-B2D7-4C60-BF7C-5F4C40857339}" type="datetimeFigureOut">
              <a:rPr lang="zh-CN" altLang="en-US" smtClean="0"/>
              <a:t>2017/9/18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2114" y="163774"/>
            <a:ext cx="9144000" cy="1162548"/>
          </a:xfrm>
        </p:spPr>
        <p:txBody>
          <a:bodyPr/>
          <a:lstStyle/>
          <a:p>
            <a:r>
              <a:rPr lang="zh-CN" altLang="en-US" dirty="0" smtClean="0"/>
              <a:t>薛定谔的猫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17" y="1471761"/>
            <a:ext cx="6284793" cy="29798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062" y="4774480"/>
            <a:ext cx="11104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薛定谔的猫是</a:t>
            </a:r>
            <a:r>
              <a:rPr lang="zh-CN" altLang="en-US" b="0" i="0" u="none" strike="noStrike" dirty="0" smtClean="0">
                <a:effectLst/>
                <a:latin typeface="arial" panose="020B0604020202020204" pitchFamily="34" charset="0"/>
              </a:rPr>
              <a:t>奥地利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著名</a:t>
            </a:r>
            <a:r>
              <a:rPr lang="zh-CN" altLang="en-US" b="0" i="0" u="none" strike="noStrike" dirty="0" smtClean="0">
                <a:effectLst/>
                <a:latin typeface="arial" panose="020B0604020202020204" pitchFamily="34" charset="0"/>
              </a:rPr>
              <a:t>物理学家薛定谔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提出的一个思想实验，试图从宏观尺度阐述微观尺度的</a:t>
            </a:r>
            <a:r>
              <a:rPr lang="zh-CN" altLang="en-US" b="0" i="0" u="none" strike="noStrike" dirty="0" smtClean="0">
                <a:effectLst/>
                <a:latin typeface="arial" panose="020B0604020202020204" pitchFamily="34" charset="0"/>
              </a:rPr>
              <a:t>量子叠加原理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的问题，巧妙地把微观物质在观测后是粒子还是波的存在形式和</a:t>
            </a:r>
            <a:r>
              <a:rPr lang="zh-CN" altLang="en-US" b="0" i="0" u="none" strike="noStrike" dirty="0" smtClean="0">
                <a:effectLst/>
                <a:latin typeface="arial" panose="020B0604020202020204" pitchFamily="34" charset="0"/>
              </a:rPr>
              <a:t>宏观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的猫联系起来，以此求证观测介入时</a:t>
            </a:r>
            <a:r>
              <a:rPr lang="zh-CN" altLang="en-US" b="0" i="0" u="none" strike="noStrike" dirty="0" smtClean="0">
                <a:effectLst/>
                <a:latin typeface="arial" panose="020B0604020202020204" pitchFamily="34" charset="0"/>
              </a:rPr>
              <a:t>量子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的存在形式。随着量子物理学的发展，薛定谔的猫还延伸出了</a:t>
            </a:r>
            <a:r>
              <a:rPr lang="zh-CN" altLang="en-US" b="0" i="0" u="none" strike="noStrike" dirty="0" smtClean="0">
                <a:effectLst/>
                <a:latin typeface="arial" panose="020B0604020202020204" pitchFamily="34" charset="0"/>
              </a:rPr>
              <a:t>平行宇宙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等物理问题和</a:t>
            </a:r>
            <a:r>
              <a:rPr lang="zh-CN" altLang="en-US" b="0" i="0" u="none" strike="noStrike" dirty="0" smtClean="0">
                <a:effectLst/>
                <a:latin typeface="arial" panose="020B0604020202020204" pitchFamily="34" charset="0"/>
              </a:rPr>
              <a:t>哲学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争议。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0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468" y="6239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双缝实验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8" y="1457031"/>
            <a:ext cx="5417308" cy="40629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344" y="1801506"/>
            <a:ext cx="4813394" cy="32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468" y="718951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发射一个光子，结果相同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74468" y="159295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粒子，既在这里，也在那里。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4468" y="2313071"/>
            <a:ext cx="10877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微观世界里的东西，在被观测之前，可以没有一个固定的状态，是几种状态的叠加态 —— 也就是“既……，又……”。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9306" y="938524"/>
            <a:ext cx="11709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在观测之前，你不能确定它在哪里。你一观测，叠加态塌缩了，你才得到一个确定的状态。 </a:t>
            </a:r>
            <a:endParaRPr lang="en-US" altLang="zh-CN" dirty="0" smtClean="0"/>
          </a:p>
          <a:p>
            <a:r>
              <a:rPr lang="zh-CN" altLang="en-US" dirty="0" smtClean="0"/>
              <a:t>说到这里，我要澄清一个流行的错误看法。有人认为，你说的这个波函数塌缩无非就是“观测扰动了被观测的物体”，没有什么神奇的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这是对“测不准原理”的一个错误理解。</a:t>
            </a:r>
            <a:endParaRPr lang="en-US" altLang="zh-CN" dirty="0"/>
          </a:p>
          <a:p>
            <a:r>
              <a:rPr lang="zh-CN" altLang="en-US" dirty="0" smtClean="0"/>
              <a:t>比如你要测量一个电子，为了测量，你必须把一个光子打到这个电子身上，看光子怎么反弹回来。可是微观世界里的东西都很“弱”，你用光子这么一打，电子的轨道和速度就被你干扰了，所以你的测量这个动作本身其实就已经改变了电子，那你这个测量肯定就是不准的。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2" y="2961861"/>
            <a:ext cx="3768771" cy="33692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306" y="22817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测不准</a:t>
            </a:r>
            <a:endParaRPr lang="en-US" altLang="zh-CN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259306" y="2961861"/>
            <a:ext cx="3630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“你爱我吗？” —— 你这个测量动作本身就可能改变ta，也许ta之前并不爱你，你这一问，ta以为你爱ta，结果ta当场爱上你了。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5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6036" y="116583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不仅仅你测不准，而是观测之前根本就*不存在*一个特定的位置。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036" y="28277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不存在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027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110" y="865581"/>
            <a:ext cx="112594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这个问题，在量子力学框架内，你根本就不应该问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因为具体位置没有意义。</a:t>
            </a:r>
            <a:endParaRPr lang="en-US" altLang="zh-CN" dirty="0" smtClean="0"/>
          </a:p>
          <a:p>
            <a:r>
              <a:rPr lang="zh-CN" altLang="en-US" dirty="0" smtClean="0"/>
              <a:t>下面这张图，左边是我们传统上对电子位置的想象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它就好像一个行星绕着太阳转一样，在一个轨道上绕着原子核转。这个图像是错误的。电子根本就没有什么轨道，根本就没有什么“位置”。 正确图像是右边这个，电子是一片“云”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在你测量它之前，它*同时*出现在原子核附近的所有地方。这就是微观世界。我们在宏观世界的一些概念，位置、速度，甚至时间，在微观世界都要重新反思。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64110" y="32371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这个原子中的这个电子现在到底在哪里？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61" y="2952171"/>
            <a:ext cx="6667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6728" y="565329"/>
            <a:ext cx="11354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然后薛定谔就提出一个思想实验。在一个封闭的大箱子里，放一只猫。箱子里有个放射性装置，里面的放射性物质在一小时之内，可能衰变，也可能不衰变。如果衰变，那它就会触发一个装置，装置打碎瓶子，瓶子里面有杀猫毒气。 </a:t>
            </a:r>
            <a:endParaRPr lang="en-US" altLang="zh-CN" dirty="0" smtClean="0"/>
          </a:p>
          <a:p>
            <a:r>
              <a:rPr lang="zh-CN" altLang="en-US" dirty="0" smtClean="0"/>
              <a:t>在你打开箱子看之前，那个放射性物质处在“衰变”和“没有衰变”的量子叠加态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既衰变了，也没有衰变。那么请问，在你打开箱子看之前，那只猫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一个宏观的物体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难道也处在量子叠加态吗？什么叫“猫既是死的，也是活的？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60" y="2538484"/>
            <a:ext cx="3882788" cy="3882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6811" y="2538484"/>
            <a:ext cx="2820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这个思想实验把微观的量子不确定性和宏观世界直接联系在了一起。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2851" y="1115284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 smtClean="0"/>
              <a:t>叠加态</a:t>
            </a:r>
            <a:endParaRPr lang="zh-CN" altLang="en-US" sz="5400" dirty="0"/>
          </a:p>
        </p:txBody>
      </p:sp>
      <p:sp>
        <p:nvSpPr>
          <p:cNvPr id="5" name="矩形 4"/>
          <p:cNvSpPr/>
          <p:nvPr/>
        </p:nvSpPr>
        <p:spPr>
          <a:xfrm>
            <a:off x="1032851" y="272799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测量</a:t>
            </a:r>
          </a:p>
        </p:txBody>
      </p:sp>
      <p:sp>
        <p:nvSpPr>
          <p:cNvPr id="6" name="矩形 5"/>
          <p:cNvSpPr/>
          <p:nvPr/>
        </p:nvSpPr>
        <p:spPr>
          <a:xfrm>
            <a:off x="1032851" y="434070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36200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205" y="354841"/>
            <a:ext cx="10931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薛定谔的“滚”？</a:t>
            </a:r>
            <a:endParaRPr lang="en-US" altLang="zh-CN" dirty="0" smtClean="0"/>
          </a:p>
          <a:p>
            <a:r>
              <a:rPr lang="zh-CN" altLang="en-US" dirty="0" smtClean="0"/>
              <a:t>当你的女朋友对你说出“滚”时，即进入了薛定谔的“滚”的状态。在这时，女朋友可能是想让你抱住她，也可能是让你真的滚。在你作出实际的动作之前，女朋友处于既要你紧紧抱住她，又要你真的有多远滚多远的叠加状态，你能预见到这两种状态但又永远无法确定女朋友到底要闹哪样，直到你进行下一步行动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3205" y="1680948"/>
            <a:ext cx="10931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薛定谔的硬币</a:t>
            </a:r>
          </a:p>
        </p:txBody>
      </p:sp>
    </p:spTree>
    <p:extLst>
      <p:ext uri="{BB962C8B-B14F-4D97-AF65-F5344CB8AC3E}">
        <p14:creationId xmlns:p14="http://schemas.microsoft.com/office/powerpoint/2010/main" val="6048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652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Arial</vt:lpstr>
      <vt:lpstr>Calibri</vt:lpstr>
      <vt:lpstr>Calibri Light</vt:lpstr>
      <vt:lpstr>Office 主题</vt:lpstr>
      <vt:lpstr>薛定谔的猫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67</cp:revision>
  <dcterms:created xsi:type="dcterms:W3CDTF">2017-09-18T11:57:20Z</dcterms:created>
  <dcterms:modified xsi:type="dcterms:W3CDTF">2017-09-18T14:38:36Z</dcterms:modified>
</cp:coreProperties>
</file>