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7" r:id="rId5"/>
    <p:sldId id="262" r:id="rId6"/>
    <p:sldId id="258" r:id="rId7"/>
    <p:sldId id="272" r:id="rId8"/>
    <p:sldId id="265" r:id="rId9"/>
    <p:sldId id="259" r:id="rId10"/>
    <p:sldId id="268" r:id="rId11"/>
    <p:sldId id="266" r:id="rId12"/>
    <p:sldId id="267" r:id="rId13"/>
    <p:sldId id="264" r:id="rId14"/>
    <p:sldId id="260" r:id="rId15"/>
    <p:sldId id="269" r:id="rId16"/>
    <p:sldId id="26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370E-0298-4A93-B259-AFF5281DC169}" type="datetimeFigureOut">
              <a:rPr lang="zh-CN" altLang="en-US" smtClean="0"/>
              <a:t>2017/11/21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引力波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1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4925" y="245365"/>
            <a:ext cx="11486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对于不喜欢睡眠被地震打扰的我来说，感受不到宇宙的震动是多么幸福。但物理学家可不这么想，他们急需感觉到震动，来证明自己确实读懂了宇宙。他们还希望通过对震动的研究，来把宇宙读得更懂。于是，他们发明了世界上最大和最贵的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......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圆规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?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或许很像，但他们把它叫做迈克耳逊干涉仪，或是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LIGO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926" y="1190978"/>
            <a:ext cx="114868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LIGO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的“两条腿”都有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4000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米长，最近的一次升级就花去了几十亿美元。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　　在大年初五带来引力波消息的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LIGO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并不像财神，相反，这个美国国家科学基金会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(NSF)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资助的项目前前后后已经花去了数十亿美元。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　　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LIGO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的原理是什么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?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假设我们有两个短跑运动员，他们在任何情况下跑步速度都一样，那么，如果跑道因为引力波扰动，长度发生了变化——就像蹦床表面会因受力，在一个方向上拉伸一样，他们从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LIGO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的两条腿上跑回来的时间就会发生些微的差异。我们就知道，空间确实在震动。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　　然而，这并不是那么简单的。最简单的两个原因</a:t>
            </a:r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——</a:t>
            </a:r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第一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，震动太小了，也许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4000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米只会发生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0.000000000000000001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米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我帮你数好了，这里应该有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17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个</a:t>
            </a:r>
            <a:r>
              <a:rPr lang="en-US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0)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的变化。虽然圆规腿已经这么长了，这也这只是勉强能让我们感觉到两侧运动员，也就是激光回来的差异</a:t>
            </a:r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第二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，我们不能让诸如跺脚、打喷嚏或是</a:t>
            </a:r>
            <a:r>
              <a:rPr lang="zh-CN" altLang="zh-CN" kern="0" dirty="0">
                <a:solidFill>
                  <a:srgbClr val="FF0000"/>
                </a:solidFill>
                <a:cs typeface="宋体" panose="02010600030101010101" pitchFamily="2" charset="-122"/>
              </a:rPr>
              <a:t>地震</a:t>
            </a:r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影响我们的观测，所以要用各种设备让两条腿稳定。同时，我们还要在很远的地方再建一个，如果两个都震了，我们就知道这不是科研人员绝望情况下掀桌子引起的</a:t>
            </a:r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18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引力波的勘测怎么避免地震的影响</a:t>
            </a:r>
          </a:p>
        </p:txBody>
      </p:sp>
    </p:spTree>
    <p:extLst>
      <p:ext uri="{BB962C8B-B14F-4D97-AF65-F5344CB8AC3E}">
        <p14:creationId xmlns:p14="http://schemas.microsoft.com/office/powerpoint/2010/main" val="12470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289" y="450082"/>
            <a:ext cx="10818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引力波勘测的实验室原理大概是，两个长度几公里的管道，相互垂直。然后前些时候我们测到的引力波，大小相当于原子碰撞。我想问这么小的数值，是怎么规避地震的影响的？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我们都知道地震无时无刻都在发生，这么小的波动，实验室制造的仪器是怎么和引力波区分开的？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00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9766" y="464216"/>
            <a:ext cx="10722591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2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后来，在</a:t>
            </a:r>
            <a:r>
              <a:rPr lang="en-US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2015 </a:t>
            </a:r>
            <a:r>
              <a:rPr lang="zh-CN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年美国两个天文台同时探测到引力波信号，也是人类第一次观测到引力波。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8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引力波能带来什么</a:t>
            </a:r>
          </a:p>
        </p:txBody>
      </p:sp>
    </p:spTree>
    <p:extLst>
      <p:ext uri="{BB962C8B-B14F-4D97-AF65-F5344CB8AC3E}">
        <p14:creationId xmlns:p14="http://schemas.microsoft.com/office/powerpoint/2010/main" val="389443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319" y="329779"/>
            <a:ext cx="110137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对于大众来说，或许会怀疑花费这么多美元——教育家会计算能建多少学校，贫困国家会计算能买多少粮食，诸如此类——去探索引力波有何意义。但对疯狂的物理学家来说，他们会觉得，这不但值回票价，而且就像免费的一样便宜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爱因斯坦当然会高兴听到这个消息，因为这证明了他不像普通人类的脑袋瓜又对了，他想像出的东西，人们花了大把钞票辛苦了数十年，总算看到了。不过，其他物理学家呢</a:t>
            </a:r>
            <a:r>
              <a:rPr lang="en-US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?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对物理学家来说，这轻轻的一震，比《美人鱼》、《星球大战》乃至人类史上所有的电影加起来都好看，因为它蕴含的剧情，是宇宙诞生的画面。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我们从小都被告知一个最著名的猜想——宇宙是在一场爆炸中诞生的。这意味着，在时空的开始时，这个大蹦床有一次最剧烈的震动。引力波就能让我们还原这个震动——它是否存在，有多大规模，诸如此类。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除此之外，引力波还能让我们知道，我们看不到的宇宙空间在发生什么。据科学家说，这次的引力波就是我们看不到的超级远的距离上，我们看不到的超级大的黑洞的变化引起的。如果你是《三体》迷，你就可以理解，如果在很远的星系一个文明被高阶文明炸掉了，我们能够第一时间通过引力波知道这个事情是多么重要</a:t>
            </a:r>
            <a:r>
              <a:rPr lang="zh-CN" altLang="zh-CN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0" dirty="0">
              <a:solidFill>
                <a:srgbClr val="33333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dirty="0"/>
              <a:t>请闭上眼睛，再次想象一下： </a:t>
            </a:r>
            <a:r>
              <a:rPr lang="en-US" altLang="zh-CN" dirty="0"/>
              <a:t>14</a:t>
            </a:r>
            <a:r>
              <a:rPr lang="zh-CN" altLang="en-US" dirty="0"/>
              <a:t>亿年前，在遥远的宇宙深处有两个黑洞发生相互合并，这一过程产生的时空涟漪穿越广袤宇宙，终于被地球上的我们探测到。这究竟是科幻还是现实？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5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三体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45705" y="3708358"/>
            <a:ext cx="590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http://news.163.com/16/0302/04/BH4IP4HG00014AED.html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7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防引力波服装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1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70" y="545910"/>
            <a:ext cx="9144000" cy="1067014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诺贝尔物理学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3539" y="2126735"/>
            <a:ext cx="10285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日消息，据国外媒体报道，刚刚，瑞典皇家科学院宣布将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年诺贝尔物理学奖授予三位引力波探测计划的重要科学家，三人均来自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LIGO/VIRGO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合作组，以奖励他们在“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探测器以及引力波探测方面的决定性贡献”。奖金的一半授予莱纳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魏斯（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Rainer Weiss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），另外一半由巴里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巴里什（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Barry C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Barish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）和基普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索恩（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Kip 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Thorne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）两人分享。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6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051" y="5331937"/>
            <a:ext cx="10995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PingFang SC"/>
              </a:rPr>
              <a:t>第六次，</a:t>
            </a:r>
            <a:r>
              <a:rPr lang="en-US" altLang="zh-CN" dirty="0" smtClean="0">
                <a:solidFill>
                  <a:srgbClr val="191919"/>
                </a:solidFill>
                <a:latin typeface="PingFang SC"/>
              </a:rPr>
              <a:t>2017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11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月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15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日，寻找引力波的科学家们再一次确认了一起，由双黑洞并合产生的引力波事件，这次并合的两个黑洞质量相对较轻。</a:t>
            </a: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在距离我们约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亿光年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的地方，两个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倍和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12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倍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太阳质量的黑洞并合，产生了一个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18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倍太阳质量的黑洞，大约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一倍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太阳质量的能量转化成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引力波。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051" y="1726190"/>
            <a:ext cx="10900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2015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两座分别设置在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华盛顿州和路易斯安那州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观测台探测到。这也是人类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首次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直接观测到一个“双黑洞”系统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。此次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探测到的引力波信号来自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两个黑洞的合并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，这两个黑洞质量分别为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个和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个太阳质量，合并过程中有相当于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倍太阳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质量的能量被以引力波形式释放出去。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今天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，我们开启了引力波天文学的崭新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时代。</a:t>
            </a:r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401170" y="545910"/>
            <a:ext cx="9144000" cy="1067014"/>
          </a:xfrm>
        </p:spPr>
        <p:txBody>
          <a:bodyPr/>
          <a:lstStyle/>
          <a:p>
            <a:r>
              <a:rPr lang="zh-CN" altLang="en-US" dirty="0" smtClean="0"/>
              <a:t>探测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77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引力波是什么？能吃吗？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72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宇宙大蹦床</a:t>
            </a:r>
          </a:p>
        </p:txBody>
      </p:sp>
    </p:spTree>
    <p:extLst>
      <p:ext uri="{BB962C8B-B14F-4D97-AF65-F5344CB8AC3E}">
        <p14:creationId xmlns:p14="http://schemas.microsoft.com/office/powerpoint/2010/main" val="36772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01085" y="621943"/>
            <a:ext cx="973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E3E3E"/>
                </a:solidFill>
                <a:effectLst/>
                <a:latin typeface="Hiragino Sans GB"/>
              </a:rPr>
              <a:t>一百年以前，爱因斯坦发表了</a:t>
            </a:r>
            <a:r>
              <a:rPr lang="zh-CN" altLang="en-US" b="1" i="0" dirty="0" smtClean="0">
                <a:solidFill>
                  <a:srgbClr val="3E3E3E"/>
                </a:solidFill>
                <a:effectLst/>
                <a:latin typeface="Hiragino Sans GB"/>
              </a:rPr>
              <a:t>广义相对论</a:t>
            </a:r>
            <a:r>
              <a:rPr lang="zh-CN" altLang="en-US" b="0" i="0" dirty="0" smtClean="0">
                <a:solidFill>
                  <a:srgbClr val="3E3E3E"/>
                </a:solidFill>
                <a:effectLst/>
                <a:latin typeface="Hiragino Sans GB"/>
              </a:rPr>
              <a:t>，推翻了牛顿的万有引力定律。</a:t>
            </a:r>
            <a:r>
              <a:rPr lang="zh-CN" altLang="en-US" dirty="0"/>
              <a:t>相对论里认为，我们所处的时空好比一张膜，任何有质量的物体会使这张膜发生形变，质量大一些的，比如地球，就会造成比较明显的影响</a:t>
            </a:r>
            <a:r>
              <a:rPr lang="zh-CN" altLang="en-US" dirty="0" smtClean="0"/>
              <a:t>。</a:t>
            </a:r>
            <a:r>
              <a:rPr lang="zh-CN" altLang="en-US" b="1" dirty="0"/>
              <a:t>这种影响，就是所谓的引力。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01084" y="1952823"/>
            <a:ext cx="9739953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2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当两个大质量的物体并不是真的在互相吸引，而是</a:t>
            </a:r>
            <a:r>
              <a:rPr lang="en-US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b="1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“ 弯曲 ” 的时空把它们凑到了一起，</a:t>
            </a:r>
            <a:r>
              <a:rPr lang="zh-CN" altLang="zh-CN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是不是不相信爱情了。。。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084" y="294001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地球绕着太阳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01083" y="3716901"/>
            <a:ext cx="9739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爱因斯坦后来提到，这种时空形变可以在宇宙中以光速传播，并以</a:t>
            </a:r>
            <a:r>
              <a:rPr lang="en-US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" </a:t>
            </a:r>
            <a:r>
              <a:rPr lang="zh-CN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引力波</a:t>
            </a:r>
            <a:r>
              <a:rPr lang="en-US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" </a:t>
            </a:r>
            <a:r>
              <a:rPr lang="zh-CN" altLang="zh-CN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来</a:t>
            </a:r>
            <a:r>
              <a:rPr lang="zh-CN" altLang="zh-CN" dirty="0" smtClean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命名</a:t>
            </a:r>
            <a:endParaRPr lang="en-US" altLang="zh-CN" dirty="0" smtClean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加速下的大质量物体将会扭曲时空，并产生从该源头发出的时空涟漪</a:t>
            </a:r>
            <a:endParaRPr lang="en-US" altLang="zh-CN" dirty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/>
              <a:t>但他当时认为，这种形变太微小了，以人类的技术几乎是探测不到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一百年来，广义相对论不停地被各种观测到的现象验证，</a:t>
            </a:r>
            <a:r>
              <a:rPr lang="zh-CN" altLang="zh-CN" b="1" dirty="0"/>
              <a:t>可以说是最接近宇宙真相的理论了</a:t>
            </a:r>
            <a:r>
              <a:rPr lang="zh-CN" altLang="zh-CN" dirty="0"/>
              <a:t>，但是引力波的预言以前始终因为观测技术有限，没有被证实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8591" y="887104"/>
            <a:ext cx="9144000" cy="930536"/>
          </a:xfrm>
        </p:spPr>
        <p:txBody>
          <a:bodyPr/>
          <a:lstStyle/>
          <a:p>
            <a:r>
              <a:rPr lang="zh-CN" altLang="en-US" dirty="0" smtClean="0"/>
              <a:t>引力波的产生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6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2346" y="292374"/>
            <a:ext cx="111456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很多人都听说过爱因斯坦的广义相对论，但并不知道它讲了什么。事实上，广义相对论的很多推论是人们的直觉无法理解的。比如这一项——引力的定义</a:t>
            </a:r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dirty="0"/>
              <a:t>在广义相对论中，引力被归咎与时空的弯曲。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”时空弯曲是什么鬼</a:t>
            </a:r>
            <a:r>
              <a:rPr lang="en-US" altLang="zh-CN" dirty="0"/>
              <a:t>?</a:t>
            </a:r>
            <a:r>
              <a:rPr lang="zh-CN" altLang="zh-CN" dirty="0"/>
              <a:t>“相信大多数人听说之后都是这个反应。它的意思是，我们平时看到的空间貌似是平直的，但真实的情况中，却是像哈哈镜里一样扭曲的。这种扭曲是物质造成的，质量越大，扭曲就越大。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我们可以把宇宙想象成一个蹦床，如果没有任何扰动，它是平坦的。但有质量的物体出现时，比如一个鸡蛋，来游乐场的小孩子，或者是地球这样的庞然大物，它就会变得弯曲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可怜的是，这种弯曲，对于生活在蹦床上的微小生物——我说的就是人类这种生物——来说，一是由于我们跟着蹦床一起弯曲了，二是由于这种弯曲太微小，我们完全感觉不到这种弯曲。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如果只是弯曲还好。但如果这个大质量物体发生变化——鸡蛋被吃了，小孩子蹦走了，或者地球爆炸了——蹦床就会开始震动，这种震动就是引力波。当然，跟着一起震动的我们也感觉不到它在震动。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如果只存在一个质量物体，静止地存在于时空之中 （或者处于匀速运动状态），那么它所处的时空不会发生变化。但如果你加入第二个质量物体，那么这两个物体之间就会发生相互运动，互相会向对方施加一个加速 度，在这一过程中也就将造成时空结构的改变。</a:t>
            </a:r>
          </a:p>
        </p:txBody>
      </p:sp>
    </p:spTree>
    <p:extLst>
      <p:ext uri="{BB962C8B-B14F-4D97-AF65-F5344CB8AC3E}">
        <p14:creationId xmlns:p14="http://schemas.microsoft.com/office/powerpoint/2010/main" val="197248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用圆规丈量</a:t>
            </a:r>
            <a:r>
              <a:rPr lang="zh-CN" altLang="en-US" dirty="0" smtClean="0"/>
              <a:t>宇宙</a:t>
            </a:r>
            <a:r>
              <a:rPr lang="en-US" altLang="zh-CN" dirty="0"/>
              <a:t>LIGO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811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Hiragino Sans GB</vt:lpstr>
      <vt:lpstr>Microsoft Yahei</vt:lpstr>
      <vt:lpstr>PingFang SC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引力波</vt:lpstr>
      <vt:lpstr>2017诺贝尔物理学</vt:lpstr>
      <vt:lpstr>探测</vt:lpstr>
      <vt:lpstr>引力波是什么？能吃吗？</vt:lpstr>
      <vt:lpstr>宇宙大蹦床</vt:lpstr>
      <vt:lpstr>PowerPoint 演示文稿</vt:lpstr>
      <vt:lpstr>引力波的产生</vt:lpstr>
      <vt:lpstr>PowerPoint 演示文稿</vt:lpstr>
      <vt:lpstr>用圆规丈量宇宙LIGO</vt:lpstr>
      <vt:lpstr>PowerPoint 演示文稿</vt:lpstr>
      <vt:lpstr>引力波的勘测怎么避免地震的影响</vt:lpstr>
      <vt:lpstr>PowerPoint 演示文稿</vt:lpstr>
      <vt:lpstr>PowerPoint 演示文稿</vt:lpstr>
      <vt:lpstr>引力波能带来什么</vt:lpstr>
      <vt:lpstr>PowerPoint 演示文稿</vt:lpstr>
      <vt:lpstr>三体</vt:lpstr>
      <vt:lpstr>防引力波服装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68</cp:revision>
  <dcterms:created xsi:type="dcterms:W3CDTF">2017-11-16T13:38:52Z</dcterms:created>
  <dcterms:modified xsi:type="dcterms:W3CDTF">2017-11-21T00:15:47Z</dcterms:modified>
</cp:coreProperties>
</file>