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6" y="194315"/>
            <a:ext cx="8930185" cy="2603476"/>
          </a:xfrm>
        </p:spPr>
        <p:txBody>
          <a:bodyPr/>
          <a:lstStyle/>
          <a:p>
            <a:r>
              <a:rPr lang="zh-CN" altLang="en-US" sz="9600" b="1" dirty="0"/>
              <a:t>模块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505" y="1973071"/>
            <a:ext cx="11691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While the </a:t>
            </a:r>
            <a:r>
              <a:rPr lang="en-US" altLang="zh-CN" b="1" dirty="0"/>
              <a:t>root module</a:t>
            </a:r>
            <a:r>
              <a:rPr lang="en-US" altLang="zh-CN" dirty="0"/>
              <a:t> may be the only module in a small application, most apps have many more </a:t>
            </a:r>
            <a:r>
              <a:rPr lang="en-US" altLang="zh-CN" b="1" dirty="0"/>
              <a:t>feature modules</a:t>
            </a:r>
            <a:r>
              <a:rPr lang="en-US" altLang="zh-CN" dirty="0"/>
              <a:t>, each a cohesive block of code dedicated to an application domain, a workflow, or a closely related set of capabilities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10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模块 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 </dc:title>
  <dc:creator>user</dc:creator>
  <cp:lastModifiedBy>user</cp:lastModifiedBy>
  <cp:revision>6</cp:revision>
  <dcterms:created xsi:type="dcterms:W3CDTF">2017-07-30T08:01:04Z</dcterms:created>
  <dcterms:modified xsi:type="dcterms:W3CDTF">2017-07-30T10:04:06Z</dcterms:modified>
</cp:coreProperties>
</file>