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72" r:id="rId5"/>
    <p:sldId id="258" r:id="rId6"/>
    <p:sldId id="259" r:id="rId7"/>
    <p:sldId id="260" r:id="rId8"/>
    <p:sldId id="276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3" r:id="rId22"/>
    <p:sldId id="278" r:id="rId23"/>
    <p:sldId id="280" r:id="rId24"/>
    <p:sldId id="277" r:id="rId25"/>
    <p:sldId id="275" r:id="rId26"/>
    <p:sldId id="273" r:id="rId27"/>
    <p:sldId id="274" r:id="rId28"/>
    <p:sldId id="281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4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8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8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5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0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3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3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9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50D8-900E-4087-A434-2B73814A9896}" type="datetimeFigureOut">
              <a:rPr lang="zh-CN" altLang="en-US" smtClean="0"/>
              <a:t>2017/9/16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D61F-F379-4709-95B3-F6CD21262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95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7774" y="1528549"/>
            <a:ext cx="9144000" cy="172210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砖头的</a:t>
            </a:r>
            <a:r>
              <a:rPr lang="en-US" altLang="zh-CN" sz="8800" dirty="0" smtClean="0"/>
              <a:t>50</a:t>
            </a:r>
            <a:r>
              <a:rPr lang="zh-CN" altLang="en-US" sz="8800" dirty="0" smtClean="0"/>
              <a:t>种用法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7097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防身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600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垫桌腿</a:t>
            </a:r>
            <a:endParaRPr lang="zh-CN" altLang="en-US" sz="8800" dirty="0"/>
          </a:p>
        </p:txBody>
      </p:sp>
      <p:pic>
        <p:nvPicPr>
          <p:cNvPr id="4098" name="Picture 2" descr="https://timgsa.baidu.com/timg?image&amp;quality=80&amp;size=b9999_10000&amp;sec=1505556091435&amp;di=6d446e29323327c4c0a815e75d97c641&amp;imgtype=0&amp;src=http%3A%2F%2Fn1.itc.cn%2Fimg8%2Fwb%2Frecom%2F2016%2F03%2F14%2F14579148803007116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528" y="2593074"/>
            <a:ext cx="4808468" cy="360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粉笔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4915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劈砖</a:t>
            </a:r>
          </a:p>
        </p:txBody>
      </p:sp>
      <p:pic>
        <p:nvPicPr>
          <p:cNvPr id="7170" name="Picture 2" descr="https://timgsa.baidu.com/timg?image&amp;quality=80&amp;size=b9999_10000&amp;sec=1506150924&amp;di=7311f00532135bb591fd7f9a2e4a6976&amp;imgtype=jpg&amp;er=1&amp;src=http%3A%2F%2Fsh.sinaimg.cn%2F2013%2F0605%2FU9792P18DT201306051317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55" y="2459086"/>
            <a:ext cx="8156813" cy="38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垫水坑</a:t>
            </a:r>
            <a:endParaRPr lang="zh-CN" altLang="en-US" sz="8800" dirty="0"/>
          </a:p>
        </p:txBody>
      </p:sp>
      <p:pic>
        <p:nvPicPr>
          <p:cNvPr id="9218" name="Picture 2" descr="https://timgsa.baidu.com/timg?image&amp;quality=80&amp;size=b9999_10000&amp;sec=1506151022&amp;di=78ee4325fbf5ba182d0370a1daf68d86&amp;imgtype=jpg&amp;er=1&amp;src=http%3A%2F%2Fhenan.sinaimg.cn%2F2014%2F1015%2FU8591P827DT201410151507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20" y="2172483"/>
            <a:ext cx="6968082" cy="447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健身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1287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健身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500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直尺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5870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砸核桃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092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奏乐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210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盖房</a:t>
            </a:r>
            <a:endParaRPr lang="zh-CN" altLang="en-US" sz="8800" dirty="0"/>
          </a:p>
        </p:txBody>
      </p:sp>
      <p:pic>
        <p:nvPicPr>
          <p:cNvPr id="1028" name="Picture 4" descr="https://timgsa.baidu.com/timg?image&amp;quality=80&amp;size=b9999_10000&amp;sec=1505555586778&amp;di=5e4c7e79116999bf8971cc839a219564&amp;imgtype=0&amp;src=http%3A%2F%2Fimg.mp.itc.cn%2Fupload%2F20160814%2Ff08d23710a2e4d83b88c7a43540b830d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22" y="2914927"/>
            <a:ext cx="5309880" cy="29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挡门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9519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枕头</a:t>
            </a:r>
          </a:p>
        </p:txBody>
      </p:sp>
    </p:spTree>
    <p:extLst>
      <p:ext uri="{BB962C8B-B14F-4D97-AF65-F5344CB8AC3E}">
        <p14:creationId xmlns:p14="http://schemas.microsoft.com/office/powerpoint/2010/main" val="7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练平衡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1579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举砖当枪练瞄准</a:t>
            </a:r>
          </a:p>
        </p:txBody>
      </p:sp>
      <p:pic>
        <p:nvPicPr>
          <p:cNvPr id="10242" name="Picture 2" descr="战士们举砖头负重训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23" y="2172483"/>
            <a:ext cx="6334884" cy="42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马桶节水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5162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颜料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754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压东西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45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矫正发音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098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挣钱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7338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1" y="573207"/>
            <a:ext cx="9144000" cy="1599276"/>
          </a:xfrm>
        </p:spPr>
        <p:txBody>
          <a:bodyPr>
            <a:normAutofit/>
          </a:bodyPr>
          <a:lstStyle/>
          <a:p>
            <a:r>
              <a:rPr lang="en-US" altLang="zh-CN" sz="8800" dirty="0" err="1" smtClean="0"/>
              <a:t>freetalk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627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铺路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57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垂线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8098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打架</a:t>
            </a:r>
            <a:endParaRPr lang="zh-CN" altLang="en-US" sz="8800" dirty="0"/>
          </a:p>
        </p:txBody>
      </p:sp>
      <p:pic>
        <p:nvPicPr>
          <p:cNvPr id="2050" name="Picture 2" descr="https://timgsa.baidu.com/timg?image&amp;quality=80&amp;size=b9999_10000&amp;sec=1505555833754&amp;di=7960097f9fea5d4e31fac3b037f3ebb2&amp;imgtype=0&amp;src=http%3A%2F%2Fimg3.cache.netease.com%2Fphoto%2F0003%2F2017-04-02%2FCH0U1V8P00AJ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59" y="1951630"/>
            <a:ext cx="3859162" cy="43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垫车</a:t>
            </a:r>
            <a:endParaRPr lang="zh-CN" altLang="en-US" sz="8800" dirty="0"/>
          </a:p>
        </p:txBody>
      </p:sp>
      <p:pic>
        <p:nvPicPr>
          <p:cNvPr id="3074" name="Picture 2" descr="https://timgsa.baidu.com/timg?image&amp;quality=80&amp;size=b9999_10000&amp;sec=1505555939062&amp;di=93d89a8d425ce1a9da26b7d771f67b7a&amp;imgtype=0&amp;src=http%3A%2F%2Fupload2016.cnool.net%2Fuploads_large%2F2016%2F5%2F30%2F0ca808a6-3da7-47c5-863a-ebe7503e14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82" y="2849799"/>
            <a:ext cx="6096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做</a:t>
            </a:r>
            <a:r>
              <a:rPr lang="zh-CN" altLang="en-US" sz="8800" dirty="0" smtClean="0"/>
              <a:t>球</a:t>
            </a:r>
            <a:r>
              <a:rPr lang="zh-CN" altLang="en-US" sz="8800" dirty="0"/>
              <a:t>门柱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350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 smtClean="0"/>
              <a:t>乒乓</a:t>
            </a:r>
            <a:r>
              <a:rPr lang="zh-CN" altLang="en-US" sz="8800" dirty="0"/>
              <a:t>球网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842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455762" y="859810"/>
            <a:ext cx="9144000" cy="1599276"/>
          </a:xfrm>
        </p:spPr>
        <p:txBody>
          <a:bodyPr>
            <a:normAutofit/>
          </a:bodyPr>
          <a:lstStyle/>
          <a:p>
            <a:r>
              <a:rPr lang="zh-CN" altLang="en-US" sz="8800" dirty="0"/>
              <a:t>投掷物</a:t>
            </a:r>
          </a:p>
        </p:txBody>
      </p:sp>
    </p:spTree>
    <p:extLst>
      <p:ext uri="{BB962C8B-B14F-4D97-AF65-F5344CB8AC3E}">
        <p14:creationId xmlns:p14="http://schemas.microsoft.com/office/powerpoint/2010/main" val="27163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54</Words>
  <Application>Microsoft Office PowerPoint</Application>
  <PresentationFormat>宽屏</PresentationFormat>
  <Paragraphs>29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Office Theme</vt:lpstr>
      <vt:lpstr>砖头的50种用法</vt:lpstr>
      <vt:lpstr>盖房</vt:lpstr>
      <vt:lpstr>铺路</vt:lpstr>
      <vt:lpstr>垂线</vt:lpstr>
      <vt:lpstr>打架</vt:lpstr>
      <vt:lpstr>垫车</vt:lpstr>
      <vt:lpstr>做球门柱</vt:lpstr>
      <vt:lpstr>乒乓球网</vt:lpstr>
      <vt:lpstr>投掷物</vt:lpstr>
      <vt:lpstr>防身</vt:lpstr>
      <vt:lpstr>垫桌腿</vt:lpstr>
      <vt:lpstr>粉笔</vt:lpstr>
      <vt:lpstr>劈砖</vt:lpstr>
      <vt:lpstr>垫水坑</vt:lpstr>
      <vt:lpstr>健身</vt:lpstr>
      <vt:lpstr>健身</vt:lpstr>
      <vt:lpstr>直尺</vt:lpstr>
      <vt:lpstr>砸核桃</vt:lpstr>
      <vt:lpstr>奏乐</vt:lpstr>
      <vt:lpstr>挡门</vt:lpstr>
      <vt:lpstr>枕头</vt:lpstr>
      <vt:lpstr>练平衡</vt:lpstr>
      <vt:lpstr>举砖当枪练瞄准</vt:lpstr>
      <vt:lpstr>马桶节水</vt:lpstr>
      <vt:lpstr>颜料</vt:lpstr>
      <vt:lpstr>压东西</vt:lpstr>
      <vt:lpstr>矫正发音</vt:lpstr>
      <vt:lpstr>挣钱</vt:lpstr>
      <vt:lpstr>freetalk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砖头的50种用法</dc:title>
  <dc:creator>user</dc:creator>
  <cp:lastModifiedBy>user</cp:lastModifiedBy>
  <cp:revision>48</cp:revision>
  <dcterms:created xsi:type="dcterms:W3CDTF">2017-09-16T07:02:44Z</dcterms:created>
  <dcterms:modified xsi:type="dcterms:W3CDTF">2017-09-16T07:39:49Z</dcterms:modified>
</cp:coreProperties>
</file>