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76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2" r:id="rId14"/>
    <p:sldId id="260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5587-B2AD-BE46-8F4E-2FBD4490FA7F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0DCA6-CDBB-B647-81AE-08DDE8C0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27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3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7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44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7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7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1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63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2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9A35-11AB-2D41-A9FA-429F42A99F7A}" type="datetimeFigureOut">
              <a:rPr kumimoji="1" lang="zh-CN" altLang="en-US" smtClean="0"/>
              <a:t>2017-07-19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什么是共享充电宝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2826" y="1690688"/>
            <a:ext cx="431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http://news.zol.com.cn/634/6343183.html</a:t>
            </a:r>
          </a:p>
        </p:txBody>
      </p:sp>
    </p:spTree>
    <p:extLst>
      <p:ext uri="{BB962C8B-B14F-4D97-AF65-F5344CB8AC3E}">
        <p14:creationId xmlns:p14="http://schemas.microsoft.com/office/powerpoint/2010/main" val="130773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308" y="69220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、可复制性过强，门槛较低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2307" y="1421095"/>
            <a:ext cx="10871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目前，共享充电宝大致分为两种类型：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一是机柜式租赁机器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，用户可以带走实体充电宝，属于移动式充电服务。</a:t>
            </a:r>
          </a:p>
          <a:p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另一种则是固定点充电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，终端为一台大容量的充电宝（机），用户需在如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KTV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、咖啡厅或是餐馆里进行充电，充电宝不可随意搬动。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2306" y="2923908"/>
            <a:ext cx="10871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然而，无论是哪一种共享充电宝，实际本质并没有得到过多实质性的进步。加之充电宝本身设计和制造的技术门槛较低，可复制性太强，各家各户的共享充电之间并没有形成差异化。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加上之前一大批投资者涌入，这也就意味着同一个市场当中将出现多个竞争者，从而导致订单不断分流、价格持续下降，最终只好通过烧钱、打“免费牌”培养用户粘性，这点跟最早时候的共享单车很像，对吧？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99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308" y="692202"/>
            <a:ext cx="332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、网点铺设难度目前较难解决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2307" y="1421095"/>
            <a:ext cx="108719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大致上目前共享充电宝以铺设在商场、电影院和餐馆三大主要人流聚集场所较多。</a:t>
            </a:r>
          </a:p>
          <a:p>
            <a:r>
              <a:rPr lang="zh-CN" altLang="en-US" dirty="0"/>
              <a:t>前两者</a:t>
            </a:r>
            <a:r>
              <a:rPr lang="zh-CN" altLang="en-US" b="1" dirty="0"/>
              <a:t>主要面临的问题是场地选址、租金和设备用电之类的问题</a:t>
            </a:r>
            <a:r>
              <a:rPr lang="zh-CN" altLang="en-US" dirty="0"/>
              <a:t>，而在共享充电宝入驻餐饮场所这个件事上，视乎遇到的阻力可就不这么简单了。</a:t>
            </a:r>
          </a:p>
          <a:p>
            <a:r>
              <a:rPr lang="zh-CN" altLang="en-US" dirty="0"/>
              <a:t>笔者曾对共享充电入驻的话题，简单采访过一位经营餐馆的哥们，他大概是这么说的：“很多餐厅早有备用充电宝供客人临时充电使用，以前这项服务不收费，现在你拿一个付费的产品出来告诉客人扫码交钱充电，于情于理说不过去。</a:t>
            </a:r>
          </a:p>
          <a:p>
            <a:r>
              <a:rPr lang="zh-CN" altLang="en-US" dirty="0"/>
              <a:t>不少客人会认为，吃一个饭还要花这个钱，虽然不多，但很容易因此给客人留下不良印象甚至是反感。”出于这样的考虑我觉得小电甚至在进店</a:t>
            </a:r>
            <a:r>
              <a:rPr lang="en-US" altLang="zh-CN" dirty="0"/>
              <a:t>(</a:t>
            </a:r>
            <a:r>
              <a:rPr lang="zh-CN" altLang="en-US" dirty="0"/>
              <a:t>推广入餐厅</a:t>
            </a:r>
            <a:r>
              <a:rPr lang="en-US" altLang="zh-CN" dirty="0"/>
              <a:t>)</a:t>
            </a:r>
            <a:r>
              <a:rPr lang="zh-CN" altLang="en-US" dirty="0"/>
              <a:t>的阶段都会受到阻力。</a:t>
            </a:r>
          </a:p>
        </p:txBody>
      </p:sp>
    </p:spTree>
    <p:extLst>
      <p:ext uri="{BB962C8B-B14F-4D97-AF65-F5344CB8AC3E}">
        <p14:creationId xmlns:p14="http://schemas.microsoft.com/office/powerpoint/2010/main" val="42598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308" y="692202"/>
            <a:ext cx="402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、我们对共享充电宝的刚需有多少？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52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308" y="69220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、融资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31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共享伴侣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575581"/>
            <a:ext cx="10705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据最新的一份中国城市白领“性健康”状况报告显示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城市白领普遍“性致”不高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近六成白领感到工作压力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使其“性福”止步。在月平均性生活频率调查中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超过三成的人少于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1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超过两成的人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1—2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次、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3—5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次的占两成、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5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次以上不到两成半。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716478"/>
            <a:ext cx="10354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smtClean="0">
                <a:solidFill>
                  <a:srgbClr val="333333"/>
                </a:solidFill>
                <a:effectLst/>
                <a:latin typeface="arial" charset="0"/>
              </a:rPr>
              <a:t>现代社会，伴侣的闲置已经达到了惊人的程度，谁能盘活这个资源，谁就是新的创业英雄！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8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养老院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575581"/>
            <a:ext cx="10705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据最新的一份中国城市白领“性健康”状况报告显示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城市白领普遍“性致”不高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近六成白领感到工作压力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使其“性福”止步。在月平均性生活频率调查中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超过三成的人少于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1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超过两成的人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1—2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次、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3—5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次的占两成、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5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次以上不到两成半。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716478"/>
            <a:ext cx="10354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smtClean="0">
                <a:solidFill>
                  <a:srgbClr val="333333"/>
                </a:solidFill>
                <a:effectLst/>
                <a:latin typeface="arial" charset="0"/>
              </a:rPr>
              <a:t>现代社会，伴侣的闲置已经达到了惊人的程度，谁能盘活这个资源，谁就是新的创业英雄！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2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争论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10501" y="1690688"/>
            <a:ext cx="103990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Microsoft Yahei" charset="-122"/>
              </a:rPr>
              <a:t>看好</a:t>
            </a:r>
            <a:endParaRPr lang="en-US" altLang="zh-CN" b="1" dirty="0" smtClean="0">
              <a:solidFill>
                <a:srgbClr val="333333"/>
              </a:solidFill>
              <a:latin typeface="Microsoft Yahei" charset="-122"/>
            </a:endParaRPr>
          </a:p>
          <a:p>
            <a:r>
              <a:rPr lang="zh-CN" altLang="en-US" dirty="0"/>
              <a:t>美国国际数据集团（</a:t>
            </a:r>
            <a:r>
              <a:rPr lang="en-US" altLang="zh-CN" dirty="0"/>
              <a:t>International Data Group</a:t>
            </a:r>
            <a:r>
              <a:rPr lang="zh-CN" altLang="en-US" dirty="0"/>
              <a:t>） </a:t>
            </a:r>
            <a:endParaRPr lang="en-US" altLang="zh-CN" dirty="0"/>
          </a:p>
          <a:p>
            <a:r>
              <a:rPr lang="zh-CN" altLang="en-US" dirty="0"/>
              <a:t>是全世界最大的信息技术出版、研究、发展与风险投资公司。</a:t>
            </a:r>
            <a:endParaRPr lang="en-US" altLang="zh-CN" dirty="0"/>
          </a:p>
          <a:p>
            <a:r>
              <a:rPr lang="en-US" altLang="zh-CN" dirty="0"/>
              <a:t>IDG</a:t>
            </a:r>
            <a:r>
              <a:rPr lang="zh-CN" altLang="en-US" dirty="0"/>
              <a:t>公司</a:t>
            </a:r>
            <a:r>
              <a:rPr lang="en-US" altLang="zh-CN" dirty="0"/>
              <a:t>2005</a:t>
            </a:r>
            <a:r>
              <a:rPr lang="zh-CN" altLang="en-US" dirty="0"/>
              <a:t>年全球营业总收入达到</a:t>
            </a:r>
            <a:r>
              <a:rPr lang="en-US" altLang="zh-CN" dirty="0"/>
              <a:t>26.8</a:t>
            </a:r>
            <a:r>
              <a:rPr lang="zh-CN" altLang="en-US" dirty="0"/>
              <a:t>亿美元。</a:t>
            </a:r>
            <a:r>
              <a:rPr lang="en-US" altLang="zh-CN" dirty="0"/>
              <a:t>IDG</a:t>
            </a:r>
            <a:r>
              <a:rPr lang="zh-CN" altLang="en-US" dirty="0"/>
              <a:t>集团公司创建于</a:t>
            </a:r>
            <a:r>
              <a:rPr lang="en-US" altLang="zh-CN" dirty="0"/>
              <a:t>1964</a:t>
            </a:r>
            <a:r>
              <a:rPr lang="zh-CN" altLang="en-US" dirty="0"/>
              <a:t>年，总部设在美国波士顿。</a:t>
            </a:r>
            <a:endParaRPr lang="en-US" altLang="zh-CN" dirty="0"/>
          </a:p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</a:rPr>
              <a:t>陈欧，</a:t>
            </a:r>
            <a:r>
              <a:rPr lang="en-US" altLang="zh-CN" dirty="0"/>
              <a:t>3</a:t>
            </a:r>
            <a:r>
              <a:rPr lang="zh-CN" altLang="en-US" dirty="0"/>
              <a:t>亿元投资共享充电宝</a:t>
            </a:r>
            <a:r>
              <a:rPr lang="zh-CN" altLang="en-US" dirty="0" smtClean="0"/>
              <a:t>企业</a:t>
            </a:r>
            <a:endParaRPr lang="en-US" altLang="zh-CN" dirty="0" smtClean="0"/>
          </a:p>
          <a:p>
            <a:r>
              <a:rPr lang="zh-CN" altLang="en-US" dirty="0" smtClean="0"/>
              <a:t>腾</a:t>
            </a:r>
            <a:r>
              <a:rPr lang="zh-CN" altLang="en-US" dirty="0"/>
              <a:t>讯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0501" y="3654954"/>
            <a:ext cx="5008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</a:rPr>
              <a:t>不看好</a:t>
            </a:r>
            <a:endParaRPr lang="en-US" altLang="zh-CN" b="1" i="0" dirty="0" smtClean="0">
              <a:solidFill>
                <a:srgbClr val="333333"/>
              </a:solidFill>
              <a:effectLst/>
              <a:latin typeface="Microsoft Yahei" charset="-122"/>
            </a:endParaRPr>
          </a:p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</a:rPr>
              <a:t>王思聪   </a:t>
            </a:r>
            <a:r>
              <a:rPr lang="zh-CN" altLang="en-US" dirty="0" smtClean="0"/>
              <a:t>共享</a:t>
            </a:r>
            <a:r>
              <a:rPr lang="zh-CN" altLang="en-US" dirty="0"/>
              <a:t>充电宝要是能成我吃翔，立帖为</a:t>
            </a:r>
            <a:r>
              <a:rPr lang="zh-CN" altLang="en-US" dirty="0" smtClean="0"/>
              <a:t>证</a:t>
            </a:r>
            <a:endParaRPr lang="en-US" altLang="zh-CN" b="1" i="0" dirty="0" smtClean="0">
              <a:solidFill>
                <a:srgbClr val="333333"/>
              </a:solidFill>
              <a:effectLst/>
              <a:latin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70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争论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7390" y="1936348"/>
            <a:ext cx="10338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、随着电池容量加大、快充模式推广以及无线充电的来临，使用频率是否会快速下降？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、真正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的刚需还是伪刚需？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、门槛这么低，怎么赚钱</a:t>
            </a:r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64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42308" y="692202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、租金收入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2308" y="1198181"/>
            <a:ext cx="109401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不可否认，目前所有的共享类型产品，其租金费用必然是最为重要的营收来源之一。那么对于我们再熟悉不过的充电宝，它的共享租金营收自然十分好推算。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以目前市场主流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10000-15000mAh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的充电宝为例，单个售价基本维持在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50-100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元左右，结合工厂价与特殊性决定，我们取相对折中的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元作参考成本价，每个充电宝一天营收流水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元（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10000mAh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充电宝正常能为普通手机充电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2-3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一个网点机柜有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台设备，那么一台“充电宝机”光充电宝成本就得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1200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元，折算其他杂七杂八的成本，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一台充电宝机的成本大致是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3000-4000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元不等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那么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3000-4000/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4X20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）≈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38-50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天即可抵消固定成本，末尾再算上水电、地块租金和维护成本等支出，基本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3-6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个月便能回本，后期营收更是非常可观的数目。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01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2308" y="1198181"/>
            <a:ext cx="10940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是的，许多共享充电宝除了提供充电宝租借服务之外，它家充电宝你用着挺顺手，下次去归还充电宝时便可在租凭网店“一手交钱，一手拿充电宝”。</a:t>
            </a:r>
          </a:p>
          <a:p>
            <a:r>
              <a:rPr lang="zh-CN" altLang="en-US" dirty="0"/>
              <a:t>不想还直接扣押金？且不说共享充电宝较为特殊设计，我们无法为其正常充电二次再用，忘了上文提到芝麻信用问题么，不归还仅扣押金、扣积分，下次想再租人家可就不干了。</a:t>
            </a:r>
          </a:p>
          <a:p>
            <a:r>
              <a:rPr lang="zh-CN" altLang="en-US" dirty="0"/>
              <a:t>除此之外，手头上没有数据线？小意思，</a:t>
            </a:r>
            <a:r>
              <a:rPr lang="zh-CN" altLang="en-US" b="1" dirty="0"/>
              <a:t>大多数共享充电宝网店也出售各种类型的数据线</a:t>
            </a:r>
            <a:r>
              <a:rPr lang="zh-CN" altLang="en-US" dirty="0"/>
              <a:t>。以“借”为引子吸引用户试用自家产品，乃至到最后售卖出产品。</a:t>
            </a:r>
          </a:p>
          <a:p>
            <a:r>
              <a:rPr lang="zh-CN" altLang="en-US" dirty="0"/>
              <a:t>这一点则算是共享充电宝的独有属性，毕竟摩拜之类的共享单车顺道开卖自行车我想也没几个人买吧（难道不是咩？！</a:t>
            </a:r>
            <a:r>
              <a:rPr lang="en-US" altLang="zh-CN" dirty="0"/>
              <a:t>....</a:t>
            </a:r>
            <a:r>
              <a:rPr lang="zh-CN" altLang="en-US" dirty="0"/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742308" y="692202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、变相售卖产品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79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2308" y="1198181"/>
            <a:ext cx="109401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共享充电宝同样没有跳脱出类似的运营模式，我们在使用的过程中也需支付不同程度的租金。</a:t>
            </a:r>
          </a:p>
          <a:p>
            <a:r>
              <a:rPr lang="zh-CN" altLang="en-US" dirty="0"/>
              <a:t>至于押金，根据笔者的了解，某些共享充电提供芝麻信用认证，信用分达到</a:t>
            </a:r>
            <a:r>
              <a:rPr lang="en-US" altLang="zh-CN" dirty="0"/>
              <a:t>600-650</a:t>
            </a:r>
            <a:r>
              <a:rPr lang="zh-CN" altLang="en-US" dirty="0"/>
              <a:t>分即可免押金。当然，相信大部分老百姓并没有那么高的芝麻分。</a:t>
            </a:r>
          </a:p>
          <a:p>
            <a:r>
              <a:rPr lang="zh-CN" altLang="en-US" dirty="0"/>
              <a:t>用户所提前支付押金算是暂时的不动产，</a:t>
            </a:r>
            <a:r>
              <a:rPr lang="zh-CN" altLang="en-US" b="1" dirty="0"/>
              <a:t>每名用户押金</a:t>
            </a:r>
            <a:r>
              <a:rPr lang="en-US" altLang="zh-CN" b="1" dirty="0"/>
              <a:t>100</a:t>
            </a:r>
            <a:r>
              <a:rPr lang="zh-CN" altLang="en-US" b="1" dirty="0"/>
              <a:t>，</a:t>
            </a:r>
            <a:r>
              <a:rPr lang="en-US" altLang="zh-CN" b="1" dirty="0"/>
              <a:t>10</a:t>
            </a:r>
            <a:r>
              <a:rPr lang="zh-CN" altLang="en-US" b="1" dirty="0"/>
              <a:t>个人里平均有</a:t>
            </a:r>
            <a:r>
              <a:rPr lang="en-US" altLang="zh-CN" b="1" dirty="0"/>
              <a:t>6-8</a:t>
            </a:r>
            <a:r>
              <a:rPr lang="zh-CN" altLang="en-US" b="1" dirty="0"/>
              <a:t>个人把押金留在厂商手里</a:t>
            </a:r>
            <a:r>
              <a:rPr lang="zh-CN" altLang="en-US" dirty="0"/>
              <a:t>（你不会每次用完充电宝立刻提现押金，对吗？我也嫌麻烦）。</a:t>
            </a:r>
          </a:p>
          <a:p>
            <a:r>
              <a:rPr lang="zh-CN" altLang="en-US" dirty="0"/>
              <a:t>一个成本不过</a:t>
            </a:r>
            <a:r>
              <a:rPr lang="en-US" altLang="zh-CN" dirty="0"/>
              <a:t>50</a:t>
            </a:r>
            <a:r>
              <a:rPr lang="zh-CN" altLang="en-US" dirty="0"/>
              <a:t>元的充电宝，能让用户滞留押金几百元甚至上千元不等，</a:t>
            </a:r>
            <a:r>
              <a:rPr lang="zh-CN" altLang="en-US" b="1" dirty="0"/>
              <a:t>如果一个共享充电宝厂商能拉入数十万用户（真的算少的了），完全有能力派生出几个亿的短期”存款“。</a:t>
            </a:r>
            <a:endParaRPr lang="zh-CN" altLang="en-US" dirty="0"/>
          </a:p>
          <a:p>
            <a:r>
              <a:rPr lang="zh-CN" altLang="en-US" dirty="0"/>
              <a:t>试着想想，这么一笔数量非常庞大且可利用的资本，厂商光吃利息一年得营收多少？</a:t>
            </a:r>
          </a:p>
          <a:p>
            <a:r>
              <a:rPr lang="zh-CN" altLang="en-US" dirty="0"/>
              <a:t>再要是投放到资本市场当中呢？据了解，</a:t>
            </a:r>
            <a:r>
              <a:rPr lang="zh-CN" altLang="en-US" b="1" dirty="0"/>
              <a:t>行情价年利率</a:t>
            </a:r>
            <a:r>
              <a:rPr lang="en-US" altLang="zh-CN" b="1" dirty="0"/>
              <a:t>5-10%</a:t>
            </a:r>
            <a:r>
              <a:rPr lang="zh-CN" altLang="en-US" b="1" dirty="0"/>
              <a:t>左右</a:t>
            </a:r>
            <a:r>
              <a:rPr lang="zh-CN" altLang="en-US" dirty="0"/>
              <a:t>，如此巨额押金一年轻松赚几千几百万。</a:t>
            </a:r>
          </a:p>
          <a:p>
            <a:r>
              <a:rPr lang="zh-CN" altLang="en-US" dirty="0"/>
              <a:t>不过话又说回来，一家共享充电宝想要良好的生存下去，如果只是靠着用户押金才能苟活下去的话，嗯，那么江南皮革厂的悲剧跑不了将会再一次上演。</a:t>
            </a:r>
          </a:p>
        </p:txBody>
      </p:sp>
      <p:sp>
        <p:nvSpPr>
          <p:cNvPr id="2" name="矩形 1"/>
          <p:cNvSpPr/>
          <p:nvPr/>
        </p:nvSpPr>
        <p:spPr>
          <a:xfrm>
            <a:off x="742308" y="69220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、押金</a:t>
            </a:r>
            <a:r>
              <a:rPr lang="en-US" altLang="zh-CN" b="1" dirty="0"/>
              <a:t>=</a:t>
            </a:r>
            <a:r>
              <a:rPr lang="zh-CN" altLang="en-US" b="1" dirty="0"/>
              <a:t>不动产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39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2308" y="1198181"/>
            <a:ext cx="10940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打广告自古以来早就成为商业盈利的一大重要组成部分，目前，大多数共享充电宝会与其他类型厂商合作，在机柜上、在充电宝本身提供合作商的内容露出。</a:t>
            </a:r>
          </a:p>
          <a:p>
            <a:r>
              <a:rPr lang="zh-CN" altLang="en-US" dirty="0"/>
              <a:t>除此之外，另外一个类似收入源则是推广</a:t>
            </a:r>
            <a:r>
              <a:rPr lang="en-US" altLang="zh-CN" dirty="0"/>
              <a:t>APP</a:t>
            </a:r>
            <a:r>
              <a:rPr lang="zh-CN" altLang="en-US" dirty="0"/>
              <a:t>服务（另一种方式地打广告）。</a:t>
            </a:r>
          </a:p>
          <a:p>
            <a:r>
              <a:rPr lang="zh-CN" altLang="en-US" dirty="0"/>
              <a:t>充电宝里内置推送模块，</a:t>
            </a:r>
            <a:r>
              <a:rPr lang="zh-CN" altLang="en-US" b="1" dirty="0"/>
              <a:t>用户插上充电即可推荐相关</a:t>
            </a:r>
            <a:r>
              <a:rPr lang="en-US" altLang="zh-CN" b="1" dirty="0"/>
              <a:t>APP</a:t>
            </a:r>
            <a:r>
              <a:rPr lang="zh-CN" altLang="en-US" b="1" dirty="0"/>
              <a:t>软件</a:t>
            </a:r>
            <a:r>
              <a:rPr lang="zh-CN" altLang="en-US" dirty="0"/>
              <a:t>，而如今一个</a:t>
            </a:r>
            <a:r>
              <a:rPr lang="en-US" altLang="zh-CN" dirty="0"/>
              <a:t>APP</a:t>
            </a:r>
            <a:r>
              <a:rPr lang="zh-CN" altLang="en-US" dirty="0"/>
              <a:t>的单个用户单次推广费用从几元乃至高达几十元不等，而且对于这种推广渠道有着极强的准确性，软件商们怎么可能会放过呢？！</a:t>
            </a:r>
          </a:p>
        </p:txBody>
      </p:sp>
      <p:sp>
        <p:nvSpPr>
          <p:cNvPr id="2" name="矩形 1"/>
          <p:cNvSpPr/>
          <p:nvPr/>
        </p:nvSpPr>
        <p:spPr>
          <a:xfrm>
            <a:off x="742308" y="692202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、广告收入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49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308" y="69220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、融资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59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308" y="692202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、安全性如何给用户信心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0710" y="1935412"/>
            <a:ext cx="108044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曾有不少新闻都曝出因充电宝质量不过关而导致的爆炸、失火等类似事故发生，共享充电宝首要责任一定得保证安全。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然而，据相关资深人士介绍，以及网络上已有的拆解信息我们不难发现，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占据较大比例的共享充电宝厂商为了降低成本，多采用某些厂家的囤积充电宝、或是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代前的老款产品。</a:t>
            </a:r>
            <a:endParaRPr lang="zh-CN" altLang="en-US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锂离子为原材料的电芯一般寿命在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300-400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次左右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（完全充放），但随着时间增长、电芯内部材料活性以及整块充电宝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电路稳定性（有无腐蚀）都有所影响。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2308" y="4563617"/>
            <a:ext cx="11132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此外，还记得上文笔者提到：某些共享充电宝一插手机，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推送接踵而来？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在当下我们个人数据也越来越多，信息的价值也越来越大，数据安全也越来越重要。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先前，央视也曾曝出利用充电宝读取用户数据信息的新闻，此种带有病毒共享充电宝，能够自动匹配读取手机里的信息。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到底谁给它们安上病毒，是厂商自己，亦或着是不良商贩私自改装？我们暂且不论。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隐私数据、安全数据的泄露，未来势必给用户造成的风险才是最头大的事情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 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166" y="13882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爆炸、失火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0710" y="39526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隐私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28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1769</Words>
  <Application>Microsoft Office PowerPoint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</vt:lpstr>
      <vt:lpstr>simsun</vt:lpstr>
      <vt:lpstr>等线</vt:lpstr>
      <vt:lpstr>等线 Light</vt:lpstr>
      <vt:lpstr>微软雅黑</vt:lpstr>
      <vt:lpstr>Arial</vt:lpstr>
      <vt:lpstr>Arial</vt:lpstr>
      <vt:lpstr>Office 主题</vt:lpstr>
      <vt:lpstr>什么是共享充电宝</vt:lpstr>
      <vt:lpstr>争论</vt:lpstr>
      <vt:lpstr>争论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共享伴侣</vt:lpstr>
      <vt:lpstr>养老院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共享项目</dc:title>
  <dc:creator>administrator</dc:creator>
  <cp:lastModifiedBy>Jiang Fei</cp:lastModifiedBy>
  <cp:revision>91</cp:revision>
  <dcterms:created xsi:type="dcterms:W3CDTF">2017-07-15T14:54:01Z</dcterms:created>
  <dcterms:modified xsi:type="dcterms:W3CDTF">2017-07-19T00:31:23Z</dcterms:modified>
</cp:coreProperties>
</file>