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3" r:id="rId4"/>
    <p:sldId id="273" r:id="rId5"/>
    <p:sldId id="256" r:id="rId6"/>
    <p:sldId id="261" r:id="rId7"/>
    <p:sldId id="259" r:id="rId8"/>
    <p:sldId id="260" r:id="rId9"/>
    <p:sldId id="262" r:id="rId10"/>
    <p:sldId id="271" r:id="rId11"/>
    <p:sldId id="276" r:id="rId12"/>
    <p:sldId id="265" r:id="rId13"/>
    <p:sldId id="274" r:id="rId14"/>
    <p:sldId id="278" r:id="rId15"/>
    <p:sldId id="266" r:id="rId16"/>
    <p:sldId id="275" r:id="rId17"/>
    <p:sldId id="270" r:id="rId18"/>
    <p:sldId id="277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0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9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2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6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CC27-5C76-44BF-90BC-478D7AEA318F}" type="datetimeFigureOut">
              <a:rPr lang="zh-CN" altLang="en-US" smtClean="0"/>
              <a:t>2017/7/23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1169" y="1733267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火车票价还不够高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61465" y="3107856"/>
            <a:ext cx="542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http://opinion.hexun.com/2012-04-26/140833772.html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2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7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火车票价格到底高不高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2963838" y="1715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回家难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7681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为什么火车票价格不能</a:t>
            </a:r>
            <a:r>
              <a:rPr lang="zh-CN" altLang="en-US" sz="3600" dirty="0" smtClean="0"/>
              <a:t>上涨</a:t>
            </a:r>
            <a:endParaRPr lang="en-US" altLang="zh-CN" sz="3600" dirty="0" smtClean="0"/>
          </a:p>
          <a:p>
            <a:r>
              <a:rPr lang="zh-CN" altLang="en-US" sz="3600" dirty="0" smtClean="0"/>
              <a:t>价格</a:t>
            </a:r>
            <a:r>
              <a:rPr lang="zh-CN" altLang="en-US" sz="3600" dirty="0" smtClean="0"/>
              <a:t>管制原因（</a:t>
            </a:r>
            <a:r>
              <a:rPr lang="en-US" altLang="zh-CN" sz="3600" dirty="0" smtClean="0"/>
              <a:t>12</a:t>
            </a:r>
            <a:r>
              <a:rPr lang="zh-CN" altLang="en-US" sz="3600" dirty="0" smtClean="0"/>
              <a:t>周问答）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118763" y="2320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维稳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00315" y="288439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既得利益者， 学生， 官员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00315" y="3448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人们无知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火车票是刚需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573204" y="1397800"/>
            <a:ext cx="11313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回家过年的需求是刚性的，意思是不管价格多高，乘客还是要回家过年，所以提价只会让铁路系统多赚钱，而不能降低乘客回家过年的愿望。这是没有学透。向右下倾斜的需求曲线，每个点的弹性都不同，只要价格到位，刚性需求就自然会软化。如果说有些旅客回家过年的需求曲线不是右下倾斜而是垂直的，那么这些旅客就应该不惜一切代价回家，就不会非要等放假才回家，更不会非要坐火车才回家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3205" y="2748255"/>
            <a:ext cx="11313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世界上的东西可分成两种：第一种不是必需品，比如说女性的高档化妆品，那这类东西一旦发现供不应求，直接涨价就是了，否则百货商场还不排大队。而另外一种东西那叫刚需，你学经济学的应该懂这个词吧，那是必需品。比如说农民工春节回家的火车票，这个时候你再出馊主意，让涨价。首先是伤天害理嘛，你想农民工弱势群体，一年挣不了多少钱，你这一涨价，多少天就白干。而更重要的是，啥叫刚需？就是这个需求并不因为价格的波动而发生变化，中国人嘛，一年到春节的时候总得回趟家，再高的票价也拦不住他们归家的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11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需求第一定律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47" y="1247675"/>
            <a:ext cx="6667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什么是刚</a:t>
            </a:r>
            <a:r>
              <a:rPr lang="zh-CN" altLang="en-US" sz="3600" dirty="0" smtClean="0"/>
              <a:t>需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1981199" y="1247675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没有永远的奢侈品，也没有永远的必需品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1199" y="1795650"/>
            <a:ext cx="952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所谓的刚需是对市场的干涉产生的，政府该做的是保证市场的自由。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81199" y="2343625"/>
            <a:ext cx="1005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《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富兰克林传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》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我们也做了一期节目，在那期节目当中我就讲了两句话：第一句呢？是挣钱很光荣。第二句呢？是合法做生意挣钱。是我知道的在这个世界上生存的最有尊严的方式。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81199" y="3210639"/>
            <a:ext cx="1005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电影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《1942》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描述了上个世纪中国的一场大饥荒。这里面就有一个情节，一个小伙子好不容易找到一小包饼干，马上就跑去找他那个心爱的姑娘，说我要不分你一半，你让我亲热一下。你看，人都奄奄待毙了还琢磨这个，他还在肉体的片刻欢愉和自己活下去之间做比较和权衡。很多人都在讲，说人的生命的安全是这个文明的底线，那这可是刚需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1199" y="444698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地沟油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27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8549" y="64144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火车票</a:t>
            </a:r>
            <a:r>
              <a:rPr lang="en-US" altLang="zh-CN" dirty="0" smtClean="0"/>
              <a:t>(</a:t>
            </a:r>
            <a:r>
              <a:rPr lang="zh-CN" altLang="en-US" dirty="0" smtClean="0"/>
              <a:t>春节回家过年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是刚需还是商品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55157" y="101077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没有刚需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358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36039" y="587697"/>
            <a:ext cx="631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如何解决火车票购票难得问题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2336039" y="2015192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黄牛</a:t>
            </a:r>
            <a:r>
              <a:rPr lang="zh-CN" altLang="en-US" dirty="0"/>
              <a:t>节省无谓损失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36039" y="1439944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实名制</a:t>
            </a:r>
            <a:r>
              <a:rPr lang="zh-CN" altLang="en-US" dirty="0"/>
              <a:t>使火车票更贵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36038" y="2590440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放开火车票的价格管制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51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价格</a:t>
            </a:r>
            <a:r>
              <a:rPr lang="zh-CN" altLang="en-US" sz="3600" dirty="0"/>
              <a:t>管制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037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价格的作用（</a:t>
            </a:r>
            <a:r>
              <a:rPr lang="en-US" altLang="zh-CN" sz="3600" dirty="0" smtClean="0"/>
              <a:t>52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85" y="211540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传递稀缺性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38985" y="2723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指导生产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38985" y="3397956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指导产品分配，饼能做多大，取决于怎么分饼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4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2567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穷人怎么办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85" y="21154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购物券，市场机制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8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3874" y="2811440"/>
            <a:ext cx="9144000" cy="10533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郝</a:t>
            </a:r>
            <a:r>
              <a:rPr lang="zh-CN" altLang="en-US" dirty="0" smtClean="0"/>
              <a:t>劲松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http://news.sina.com.cn/o/2009-01-21/044315064953s.shtml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0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2931" y="24727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稀缺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199" y="1408123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稀缺是基本事实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488441" y="278927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你想要的东西别人也想要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88441" y="335587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人的需求在不断提升（馒头，肉，酒，艺术，电影，话剧）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8441" y="4680868"/>
            <a:ext cx="9742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空气 ： “清新的空气”</a:t>
            </a:r>
            <a:endParaRPr lang="en-US" altLang="zh-CN" dirty="0" smtClean="0"/>
          </a:p>
          <a:p>
            <a:r>
              <a:rPr lang="zh-CN" altLang="en-US" dirty="0" smtClean="0"/>
              <a:t>阳光 ：“太阳能”</a:t>
            </a:r>
            <a:endParaRPr lang="en-US" altLang="zh-CN" dirty="0" smtClean="0"/>
          </a:p>
          <a:p>
            <a:r>
              <a:rPr lang="zh-CN" altLang="en-US" dirty="0" smtClean="0"/>
              <a:t>土地：“地理位置”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81198" y="3941428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稀缺含义宽广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597623" y="1987092"/>
            <a:ext cx="9221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经济物品的稀缺并不意味着它是稀少的，而是指它不可以免费得到。只要一样东西不能仅仅根据需要获得，它就是稀缺的。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953902" y="5690299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人类的需求永无止境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2326942" y="6239465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高血压药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82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选择和歧视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53903" y="1708459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歧视不可避免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474793" y="223167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稀缺 </a:t>
            </a:r>
            <a:r>
              <a:rPr lang="en-US" altLang="zh-CN" dirty="0" smtClean="0"/>
              <a:t>----- </a:t>
            </a:r>
            <a:r>
              <a:rPr lang="zh-CN" altLang="en-US" dirty="0" smtClean="0"/>
              <a:t>选择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区别对待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歧视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74793" y="264000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资源有限，铅笔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74792" y="303357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时间有限， 看电影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74791" y="3466147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金钱有限，王菲，张学友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1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寻租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53903" y="204716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无谓的损失，其他人不能从中得到任何好处的付出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16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竞争（</a:t>
            </a:r>
            <a:r>
              <a:rPr lang="en-US" altLang="zh-CN" dirty="0" smtClean="0"/>
              <a:t>41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87271" y="1514903"/>
            <a:ext cx="2652216" cy="900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暴力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3002508" y="1965279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一个岛，一百个人，一块面包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87271" y="2568269"/>
            <a:ext cx="2652216" cy="900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智力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002508" y="3018645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文凭，考试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80866" y="3494631"/>
            <a:ext cx="2652216" cy="745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论资排辈</a:t>
            </a:r>
            <a:endParaRPr lang="zh-CN" altLang="en-US" sz="40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87271" y="5137667"/>
            <a:ext cx="2652216" cy="863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随机</a:t>
            </a:r>
            <a:endParaRPr lang="zh-CN" altLang="en-US" sz="40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87271" y="4274083"/>
            <a:ext cx="2652216" cy="863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价格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096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竞争规则的优劣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60562" y="2429303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没有那个规则更公平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60562" y="1884215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竞争必有规则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60561" y="3000866"/>
            <a:ext cx="784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每种竞争都有成本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5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许多竞争规则，其他人难以获益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668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价高者的，社会财富增加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593075" y="208810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价格竞争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3075" y="26524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社会的饼越做越大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61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821</Words>
  <Application>Microsoft Office PowerPoint</Application>
  <PresentationFormat>宽屏</PresentationFormat>
  <Paragraphs>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Helvetica Neue</vt:lpstr>
      <vt:lpstr>宋体</vt:lpstr>
      <vt:lpstr>Arial</vt:lpstr>
      <vt:lpstr>Calibri</vt:lpstr>
      <vt:lpstr>Calibri Light</vt:lpstr>
      <vt:lpstr>Tahoma</vt:lpstr>
      <vt:lpstr>Office 主题</vt:lpstr>
      <vt:lpstr>火车票价还不够高</vt:lpstr>
      <vt:lpstr>郝劲松 http://news.sina.com.cn/o/2009-01-21/044315064953s.shtml</vt:lpstr>
      <vt:lpstr>稀缺</vt:lpstr>
      <vt:lpstr>选择和歧视</vt:lpstr>
      <vt:lpstr>寻租</vt:lpstr>
      <vt:lpstr>竞争（41）</vt:lpstr>
      <vt:lpstr>竞争规则的优劣</vt:lpstr>
      <vt:lpstr>许多竞争规则，其他人难以获益</vt:lpstr>
      <vt:lpstr>价高者的，社会财富增加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竞争</dc:title>
  <dc:creator>user</dc:creator>
  <cp:lastModifiedBy>user</cp:lastModifiedBy>
  <cp:revision>86</cp:revision>
  <dcterms:created xsi:type="dcterms:W3CDTF">2017-07-21T15:01:43Z</dcterms:created>
  <dcterms:modified xsi:type="dcterms:W3CDTF">2017-07-23T00:54:53Z</dcterms:modified>
</cp:coreProperties>
</file>