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EC36-9AFA-3543-AE7C-5600B3A1CE22}" type="datetimeFigureOut">
              <a:rPr kumimoji="1" lang="zh-CN" altLang="en-US" smtClean="0"/>
              <a:t>2017/8/15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EB64-CF3C-3846-A9A1-92BE1D728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068" y="703385"/>
            <a:ext cx="9144000" cy="1160658"/>
          </a:xfrm>
        </p:spPr>
        <p:txBody>
          <a:bodyPr/>
          <a:lstStyle/>
          <a:p>
            <a:r>
              <a:rPr lang="zh-CN" altLang="en-US" dirty="0"/>
              <a:t>公地的悲剧</a:t>
            </a:r>
          </a:p>
        </p:txBody>
      </p:sp>
      <p:sp>
        <p:nvSpPr>
          <p:cNvPr id="4" name="矩形 3"/>
          <p:cNvSpPr/>
          <p:nvPr/>
        </p:nvSpPr>
        <p:spPr>
          <a:xfrm>
            <a:off x="1894448" y="2115738"/>
            <a:ext cx="878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charset="0"/>
              </a:rPr>
              <a:t>英国曾经有这样一种土地制度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——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封建主在自己的领地中划出一片尚未耕种的土地作为牧场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称为“公地”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，无偿向牧民开放。这本来是一件造福于民的事，但由于是无偿放牧，每个牧民都养尽可能多的牛羊。随着牛羊数量无节制地增加，公地牧场最终因“超载”而成为不毛之地，牧民的牛羊最终全部饿死。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征收拥堵费有益于穷人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4910" y="1519470"/>
            <a:ext cx="1138076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还有很多人认为收拥堵费对穷人是不利的。</a:t>
            </a:r>
            <a:br>
              <a:rPr lang="zh-CN" altLang="en-US" sz="2400" dirty="0"/>
            </a:br>
            <a:r>
              <a:rPr lang="zh-CN" altLang="en-US" sz="2400" dirty="0"/>
              <a:t>在我看来恰恰相反，收拥堵费是对富人的惩罚，对那些在上班高峰期还要坚持一个人开一辆车的人的惩罚。而穷人，哪怕公共汽车都要交拥堵费，我们不说公共汽车要得到豁免，我们说哪怕公共汽车都要交拥堵费，但穷人可以联合起来，十几个人、二十几个人一起跟那些一个人开车的富人竞价。</a:t>
            </a:r>
            <a:br>
              <a:rPr lang="zh-CN" altLang="en-US" sz="2400" dirty="0"/>
            </a:br>
            <a:r>
              <a:rPr lang="zh-CN" altLang="en-US" sz="2400" dirty="0"/>
              <a:t>每当我在冬天上下班时间经过公交汽车站，看着那密密麻麻的人群，他们在等公共汽车的时候，我就想，如果真的能够收交通拥堵费，公共汽车都能够准点到达，他们每一个人只需要多付几分钱、几毛钱就能够得益。</a:t>
            </a:r>
            <a:br>
              <a:rPr lang="zh-CN" altLang="en-US" sz="2400" dirty="0"/>
            </a:br>
            <a:r>
              <a:rPr lang="zh-CN" altLang="en-US" sz="2400" dirty="0"/>
              <a:t>其实国际上有一些大城市，早就开始实施收拥堵费的做法了，比方说伦敦、新加坡都是很好的例子。当然这种做法还没有得到更大范围的普及，这当中的困难不仅仅是技术上的，更重要的是思想上的。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713" y="633044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节假日高速路免费</a:t>
            </a:r>
            <a:endParaRPr lang="zh-CN" altLang="en-US" sz="3600" dirty="0"/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6997" y="830220"/>
            <a:ext cx="9922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我先来问你，在你所在的城市，不管哪个城市，任意两点之间，任意一个时间，你要经过这一段路程，从</a:t>
            </a:r>
            <a:r>
              <a:rPr lang="en-US" altLang="zh-CN" sz="2400" dirty="0"/>
              <a:t>A</a:t>
            </a:r>
            <a:r>
              <a:rPr lang="zh-CN" altLang="en-US" sz="2400" dirty="0"/>
              <a:t>点到</a:t>
            </a:r>
            <a:r>
              <a:rPr lang="en-US" altLang="zh-CN" sz="2400" dirty="0"/>
              <a:t>B</a:t>
            </a:r>
            <a:r>
              <a:rPr lang="zh-CN" altLang="en-US" sz="2400" dirty="0"/>
              <a:t>点，你所在的城市让你交拥堵费。比方说在每天上下班的高峰期，从北京大学到天安门这两点，在你的交通费原来的基础上，再交一个拥堵费，</a:t>
            </a:r>
            <a:r>
              <a:rPr lang="en-US" altLang="zh-CN" sz="2400" dirty="0"/>
              <a:t>200</a:t>
            </a:r>
            <a:r>
              <a:rPr lang="zh-CN" altLang="en-US" sz="2400" dirty="0"/>
              <a:t>块钱，你觉得贵不贵？</a:t>
            </a:r>
            <a:br>
              <a:rPr lang="zh-CN" altLang="en-US" sz="2400" dirty="0"/>
            </a:br>
            <a:r>
              <a:rPr lang="zh-CN" altLang="en-US" sz="2400" dirty="0"/>
              <a:t>当然很贵，每天这样的通勤，城市之间两点任何时候交</a:t>
            </a:r>
            <a:r>
              <a:rPr lang="en-US" altLang="zh-CN" sz="2400" dirty="0"/>
              <a:t>200</a:t>
            </a:r>
            <a:r>
              <a:rPr lang="zh-CN" altLang="en-US" sz="2400" dirty="0"/>
              <a:t>块钱，那是相当贵。一个月下来，每个月四个礼拜五天上班，</a:t>
            </a:r>
            <a:r>
              <a:rPr lang="en-US" altLang="zh-CN" sz="2400" dirty="0"/>
              <a:t>200</a:t>
            </a:r>
            <a:r>
              <a:rPr lang="zh-CN" altLang="en-US" sz="2400" dirty="0"/>
              <a:t>块钱一程，来回</a:t>
            </a:r>
            <a:r>
              <a:rPr lang="en-US" altLang="zh-CN" sz="2400" dirty="0"/>
              <a:t>400</a:t>
            </a:r>
            <a:r>
              <a:rPr lang="zh-CN" altLang="en-US" sz="2400" dirty="0"/>
              <a:t>，一个月</a:t>
            </a:r>
            <a:r>
              <a:rPr lang="en-US" altLang="zh-CN" sz="2400" dirty="0"/>
              <a:t>8000</a:t>
            </a:r>
            <a:r>
              <a:rPr lang="zh-CN" altLang="en-US" sz="2400" dirty="0"/>
              <a:t>块钱的交通拥堵费，好贵。我觉得可能除了跨国公司的</a:t>
            </a:r>
            <a:r>
              <a:rPr lang="en-US" altLang="zh-CN" sz="2400" dirty="0"/>
              <a:t>CEO</a:t>
            </a:r>
            <a:r>
              <a:rPr lang="zh-CN" altLang="en-US" sz="2400" dirty="0"/>
              <a:t>付得起之外，一般人付不起，这样的拥堵费太贵了。</a:t>
            </a:r>
          </a:p>
        </p:txBody>
      </p:sp>
    </p:spTree>
    <p:extLst>
      <p:ext uri="{BB962C8B-B14F-4D97-AF65-F5344CB8AC3E}">
        <p14:creationId xmlns:p14="http://schemas.microsoft.com/office/powerpoint/2010/main" val="4664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拥堵费筛选的不是贫富，而是需求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928468" y="1524894"/>
            <a:ext cx="10635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交</a:t>
            </a:r>
            <a:r>
              <a:rPr lang="en-US" altLang="zh-CN" sz="2000" dirty="0"/>
              <a:t>200</a:t>
            </a:r>
            <a:r>
              <a:rPr lang="zh-CN" altLang="en-US" sz="2000" dirty="0"/>
              <a:t>块钱足以把大多数人、绝大多数人，都挡在门外，不让他们上路了，把道路空出来了。</a:t>
            </a:r>
            <a:br>
              <a:rPr lang="zh-CN" altLang="en-US" sz="2000" dirty="0"/>
            </a:br>
            <a:r>
              <a:rPr lang="zh-CN" altLang="en-US" sz="2000" dirty="0"/>
              <a:t>那我来问你，这时候如果有一个乞丐，他太太要生小孩了，赶着去医院。他是个乞丐，他交不交得起这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块钱？把其他人赶出道路，让这条道路空出来，留给他太太赶快上医院。他能不能付得起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块钱？</a:t>
            </a:r>
            <a:br>
              <a:rPr lang="zh-CN" altLang="en-US" sz="2000" dirty="0"/>
            </a:br>
            <a:r>
              <a:rPr lang="zh-CN" altLang="en-US" sz="2000" dirty="0"/>
              <a:t>一个乞丐，当然可以。哪怕付不起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块钱，他去借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块钱来交这交通拥堵费，有可能吗？当然有可能。</a:t>
            </a:r>
            <a:br>
              <a:rPr lang="zh-CN" altLang="en-US" sz="2000" dirty="0"/>
            </a:br>
            <a:r>
              <a:rPr lang="zh-CN" altLang="en-US" sz="2000" dirty="0"/>
              <a:t>这时候，问题就很清楚了。任何人，当他需要使用道路的时候，他凑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块钱来使用这个道路，凭着这</a:t>
            </a:r>
            <a:r>
              <a:rPr lang="en-US" altLang="zh-CN" sz="2000" dirty="0"/>
              <a:t>200</a:t>
            </a:r>
            <a:r>
              <a:rPr lang="zh-CN" altLang="en-US" sz="2000" dirty="0"/>
              <a:t>块钱把其他人劝退，可能性很高。</a:t>
            </a:r>
            <a:br>
              <a:rPr lang="zh-CN" altLang="en-US" sz="2000" dirty="0"/>
            </a:br>
            <a:r>
              <a:rPr lang="zh-CN" altLang="en-US" sz="2000" dirty="0"/>
              <a:t>所以说，交通拥堵费筛选的不是贫富，而是需求。不是说你有钱了就不在乎钱，就整天占着那个道路。再有钱的人也会在乎那</a:t>
            </a:r>
            <a:r>
              <a:rPr lang="en-US" altLang="zh-CN" sz="2000" dirty="0"/>
              <a:t>200</a:t>
            </a:r>
            <a:r>
              <a:rPr lang="zh-CN" altLang="en-US" sz="2000" dirty="0"/>
              <a:t>块钱，也会在他不需要的时候把道路让出来。有钱人也要省钱。</a:t>
            </a:r>
            <a:br>
              <a:rPr lang="zh-CN" altLang="en-US" sz="2000" dirty="0"/>
            </a:br>
            <a:r>
              <a:rPr lang="zh-CN" altLang="en-US" sz="2000" dirty="0"/>
              <a:t>你听过吴伯凡老师的</a:t>
            </a:r>
            <a:r>
              <a:rPr lang="en-US" altLang="zh-CN" sz="2000" dirty="0"/>
              <a:t>《</a:t>
            </a:r>
            <a:r>
              <a:rPr lang="zh-CN" altLang="en-US" sz="2000" dirty="0"/>
              <a:t>伯凡日知录</a:t>
            </a:r>
            <a:r>
              <a:rPr lang="en-US" altLang="zh-CN" sz="2000" dirty="0"/>
              <a:t>》</a:t>
            </a:r>
            <a:r>
              <a:rPr lang="zh-CN" altLang="en-US" sz="2000" dirty="0"/>
              <a:t>吗？他里面讲过，他有一个富豪朋友买了一辆直升机，功能比别的直升机强那么一点点，就贵了</a:t>
            </a:r>
            <a:r>
              <a:rPr lang="en-US" altLang="zh-CN" sz="2000" dirty="0"/>
              <a:t>4000</a:t>
            </a:r>
            <a:r>
              <a:rPr lang="zh-CN" altLang="en-US" sz="2000" dirty="0"/>
              <a:t>万。</a:t>
            </a:r>
            <a:r>
              <a:rPr lang="en-US" altLang="zh-CN" sz="2000" dirty="0"/>
              <a:t>4000</a:t>
            </a:r>
            <a:r>
              <a:rPr lang="zh-CN" altLang="en-US" sz="2000" dirty="0"/>
              <a:t>万不是直升机的钱，是它额外这点功能的钱。就这么一个富豪，他还为自己怎么样在停车场里面省了一点停车费，而感到非常高兴、非常满足。有钱人也要省钱，拥堵费筛选的不是贫富，而是需求。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交通拥堵费在美国的实践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504" y="1564243"/>
            <a:ext cx="1138076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征收交通拥堵费的想法真的能够实施吗？真的可以实施。在我以前生活过的城市美国首都华盛顿，有一条道路叫495，这条道路每到上下班高峰期就非常拥堵。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以前是通过一些行政的办法来治堵的，比方说早上七点半以后的高峰期，就不准一个人开车上路，车里面必须坐两个人。所以那时候我去上班，每天都要赶早，要七点半以前就下高速公路。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他们现在引进了一套“实时道路拍卖系统”，你看我给你准备的图，路牌上标着当时道路的价格。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如果那条快速通道里面的车多，这个价格就会往上蹿，上不封顶，一直往上升，升到这条道路里面总有一些人他觉得给不起了，太贵了，他撤下来。从而保证这条车道上面的车辆总数，维持在一个合理的范围内，使得车速能够有保障。每小时40英里以上，让你准时上下班。如果快速通道上面车辆数目下降，没那么多车了，价格就往下跌，鼓励别人使用这条道路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如果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那条快速通道里面的车多，这个价格就会往上蹿，上不封顶，一直往上升，升到这条道路里面总有一些人他觉得给不起了，太贵了，他撤下来。从而保证这条车道上面的车辆总数，维持在一个合理的范围内，使得车速能够有保障。每小时40英里以上，让你准时上下班。如果快速通道上面车辆数目下降，没那么多车了，价格就往下跌，鼓励别人使用这条道路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这样一种收费系统，你猜美国人能接受吗？一样不容易接受，所以他们在网站上做了一些广告，加了一些宣传语，让大家能够接受这种新生事物。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ea typeface="inherit" charset="0"/>
              </a:rPr>
              <a:t>他们的网页上面就写着：Designed to Provide a Predictable Trip. “我们的目的是为了让出行更有计划，把你的时间省下来留给你和家人相处，留给你工作和学习。让出行更有计划。”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无论拥堵费如何使用，征收拥堵费本身都有意义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1433278"/>
            <a:ext cx="113807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道路收拥堵费的想法，很多朋友都不接受，他们提出各种各样的质疑。最常见的一点，就是昨天我留的那个思考题：“ 拥堵费我也不反对收，关键是钱用在哪去了。 ”</a:t>
            </a:r>
            <a:br>
              <a:rPr lang="zh-CN" altLang="en-US" sz="2400" dirty="0"/>
            </a:br>
            <a:r>
              <a:rPr lang="zh-CN" altLang="en-US" sz="2400" dirty="0"/>
              <a:t>持有这种观点的人，其实还没有完全理解收拥堵费的意义。收拥堵费是为了让道路产生排他性的使用权，让这条道路不至沦为公地的悲剧，要让这条道路仍然是路，而不是停车场。</a:t>
            </a:r>
            <a:br>
              <a:rPr lang="zh-CN" altLang="en-US" sz="2400" dirty="0"/>
            </a:br>
            <a:r>
              <a:rPr lang="zh-CN" altLang="en-US" sz="2400" dirty="0"/>
              <a:t>所以不管收到的拥堵费用在什么地方，收拥堵费本身是有意义的。我们说收到的拥堵费如果把它扔到海里面去，还收不收拥堵费？还收。把钱扔到海里面去当然不对，但是，我们不能够因为把钱扔到海里面去不对，就不收拥堵费。因为收了拥堵费至少让路仍然是路。</a:t>
            </a:r>
            <a:br>
              <a:rPr lang="zh-CN" altLang="en-US" sz="2400" dirty="0"/>
            </a:br>
            <a:r>
              <a:rPr lang="zh-CN" altLang="en-US" sz="2400" dirty="0"/>
              <a:t>所以拥堵费收了以后，政府能不能够善用拥堵费，这是一回事。我们当然希望这个钱能够得到善用。但是，这个钱能不能够得到善用，跟该不该收拥堵费，是两个不相关的问题。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征收拥堵费与公车改革无关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369" y="1987276"/>
            <a:ext cx="113807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也有人说，收拥堵费最大的问题是官车太多了，持这种观点的人也是忘掉了收拥堵费的意义。收拥堵费的意义，是让道路发挥它本来应有的经济价值，而不是进行政府机构的改革。</a:t>
            </a:r>
            <a:br>
              <a:rPr lang="zh-CN" altLang="en-US" sz="2400" dirty="0"/>
            </a:br>
            <a:r>
              <a:rPr lang="zh-CN" altLang="en-US" sz="2400" dirty="0"/>
              <a:t>官车多和少，这是政府内部进行改革的事情，我们不能指望通过收拥堵费或不收拥堵费，对政府内部的结构、车辆的多少进行改革，我们关注的要点只有一个：就是让路发挥它的价值，让路仍然是路。</a:t>
            </a:r>
            <a:br>
              <a:rPr lang="zh-CN" altLang="en-US" sz="2400" dirty="0"/>
            </a:br>
            <a:r>
              <a:rPr lang="zh-CN" altLang="en-US" sz="2400" dirty="0"/>
              <a:t>也有人说收拥堵费以后，官员可以不计成本地上路，这种说法当然也是不对的。官员做事怎么可能不计成本，官员办公买一支笔、买一张纸都要计算成本，用的汽油要计算成本。如果上路也要交拥堵费，那么他们当然也会在意成本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征收拥堵费与优化城市道路可双管齐下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8639" y="1707708"/>
            <a:ext cx="1138076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还有人说，别老是想着收拥堵费，关键是我们的城市规划道路设计不合理，先把这个不合理的解决了再收费。</a:t>
            </a:r>
            <a:br>
              <a:rPr lang="zh-CN" altLang="en-US" sz="2400" dirty="0"/>
            </a:br>
            <a:r>
              <a:rPr lang="zh-CN" altLang="en-US" sz="2400" dirty="0"/>
              <a:t>这种说法也没有理解收取拥堵费，跟优化城市道路设计之间的关系。其实这两个做法并不矛盾，可以双管齐下。但是，你要知道，一个城市的道路设计无论多么完善，到一定程度它总还是会发生拥堵的。</a:t>
            </a:r>
            <a:br>
              <a:rPr lang="zh-CN" altLang="en-US" sz="2400" dirty="0"/>
            </a:br>
            <a:r>
              <a:rPr lang="zh-CN" altLang="en-US" sz="2400" dirty="0"/>
              <a:t>而且有趣的是，一个城市如果设计得越得当，一个城市提供的服务越周到，来这个城市生活的人就会越多，拥堵迟早会发生。相反，有些城市规划得不好、发展得不好，人越来越少，你想它产生拥堵都难。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征收拥堵费可以刺激道路供给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504" y="1431493"/>
            <a:ext cx="1138076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还有一种想法认为收费不能够刺激供给。</a:t>
            </a:r>
            <a:br>
              <a:rPr lang="zh-CN" altLang="en-US" sz="2400"/>
            </a:br>
            <a:r>
              <a:rPr lang="zh-CN" altLang="en-US" sz="2400"/>
              <a:t>我记得好多年前有一个晚上，一位经济学家朋友给我打电话，聊一个别的什么事情，他问我你在忙什么？我说我正在写文章，写一篇叫“论堵”的文章，我主张收拥堵费。</a:t>
            </a:r>
            <a:br>
              <a:rPr lang="zh-CN" altLang="en-US" sz="2400"/>
            </a:br>
            <a:r>
              <a:rPr lang="zh-CN" altLang="en-US" sz="2400"/>
              <a:t>这位经济学家朋友很惊讶，他说：</a:t>
            </a:r>
            <a:br>
              <a:rPr lang="zh-CN" altLang="en-US" sz="2400"/>
            </a:br>
            <a:r>
              <a:rPr lang="zh-CN" altLang="en-US" sz="2400"/>
              <a:t>真的？你不会真的这么想吧？我们经济学上说价格能够刺激供给，那是有一定条件的。比方说玉米的价格高了，种玉米的农民就多了，就会增加玉米的供给，这时候经济学原理是对的。但是对于道路，你要收了拥堵费，出行的成本增加了，但不会因为收了拥堵费，上班的路就多出两条车道来。提价不能够刺激供给，所以不能随便提价。</a:t>
            </a:r>
            <a:br>
              <a:rPr lang="zh-CN" altLang="en-US" sz="2400"/>
            </a:br>
            <a:r>
              <a:rPr lang="zh-CN" altLang="en-US" sz="2400"/>
              <a:t>我回答说：收拥堵费当然不能够平添两条车道，但是收了拥堵费以后，那些需求比较弱的人他们就会被劝退，他们空出来的道路实际上就是增加了供给。</a:t>
            </a:r>
            <a:br>
              <a:rPr lang="zh-CN" altLang="en-US" sz="2400"/>
            </a:br>
            <a:r>
              <a:rPr lang="zh-CN" altLang="en-US" sz="2400"/>
              <a:t>你还记得吗？我们在讲需求定律的时候说过，供给和需求并没有截然的区分，只要价格上升到一定程度，原来的需求者就会变成供给者。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526" y="618977"/>
            <a:ext cx="9144000" cy="6823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征收拥堵费的目的就是调节需求</a:t>
            </a:r>
            <a:endParaRPr lang="zh-CN" altLang="en-US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4910" y="1742987"/>
            <a:ext cx="113807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还有人会说，如果征收了道路拥堵费，其他道路出行的方式就会产生新的拥堵，这是自然的。我们要让每一种交通出行的方式，都有它的价格，都通过价格来调整。</a:t>
            </a:r>
            <a:br>
              <a:rPr lang="zh-CN" altLang="en-US" sz="2400" dirty="0"/>
            </a:br>
            <a:r>
              <a:rPr lang="zh-CN" altLang="en-US" sz="2400" dirty="0"/>
              <a:t>猪肉贵了牛肉当然会贵，牛肉贵了鸡肉也会贵，这时候人们就可以根据不同食品的稀缺程度，来选择他们的需要，从而使资源能够达到最佳的配置。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 descr="https://wx2.qq.com/cgi-bin/mmwebwx-bin/webwxgeticon?seq=1904718054&amp;username=@551ae87aa82b3afc8bb470784657bd546e4c276413aefee5c61fb1c7e643ab11&amp;skey=@crypt_37a45a30_b6c2817f85c988af96a6c6778b8e3d6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514</Words>
  <Application>Microsoft Macintosh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Calibri</vt:lpstr>
      <vt:lpstr>Calibri Light</vt:lpstr>
      <vt:lpstr>DengXian</vt:lpstr>
      <vt:lpstr>inherit</vt:lpstr>
      <vt:lpstr>宋体</vt:lpstr>
      <vt:lpstr>Arial</vt:lpstr>
      <vt:lpstr>Arial</vt:lpstr>
      <vt:lpstr>Office 主题</vt:lpstr>
      <vt:lpstr>公地的悲剧</vt:lpstr>
      <vt:lpstr>PowerPoint 演示文稿</vt:lpstr>
      <vt:lpstr>拥堵费筛选的不是贫富，而是需求</vt:lpstr>
      <vt:lpstr>交通拥堵费在美国的实践</vt:lpstr>
      <vt:lpstr>无论拥堵费如何使用，征收拥堵费本身都有意义</vt:lpstr>
      <vt:lpstr>征收拥堵费与公车改革无关</vt:lpstr>
      <vt:lpstr>征收拥堵费与优化城市道路可双管齐下</vt:lpstr>
      <vt:lpstr>征收拥堵费可以刺激道路供给</vt:lpstr>
      <vt:lpstr>征收拥堵费的目的就是调节需求</vt:lpstr>
      <vt:lpstr>征收拥堵费有益于穷人</vt:lpstr>
      <vt:lpstr>节假日高速路免费</vt:lpstr>
    </vt:vector>
  </TitlesOfParts>
  <Company>china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19</cp:revision>
  <dcterms:created xsi:type="dcterms:W3CDTF">2017-08-01T23:27:01Z</dcterms:created>
  <dcterms:modified xsi:type="dcterms:W3CDTF">2017-08-15T13:45:31Z</dcterms:modified>
</cp:coreProperties>
</file>