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6" r:id="rId4"/>
    <p:sldId id="263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4" r:id="rId16"/>
    <p:sldId id="259" r:id="rId17"/>
    <p:sldId id="257" r:id="rId18"/>
    <p:sldId id="258" r:id="rId19"/>
    <p:sldId id="260" r:id="rId20"/>
    <p:sldId id="261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0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9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5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9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8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7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5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5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11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ACAC-AFA6-490F-AB2E-95864F3C340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1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ACAC-AFA6-490F-AB2E-95864F3C3404}" type="datetimeFigureOut">
              <a:rPr lang="zh-CN" altLang="en-US" smtClean="0"/>
              <a:t>2017/11/1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A13D9-FA51-45CB-B4EF-8061F4388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39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rvice fab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9" y="643672"/>
            <a:ext cx="11096625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28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052" y="1340914"/>
            <a:ext cx="3043640" cy="30327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12" y="1340914"/>
            <a:ext cx="2825087" cy="307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4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8" y="139911"/>
            <a:ext cx="3643953" cy="29814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84" y="1542765"/>
            <a:ext cx="3580641" cy="31571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373" y="3481004"/>
            <a:ext cx="3631746" cy="313504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96845" y="5168668"/>
            <a:ext cx="4163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Update</a:t>
            </a:r>
            <a:r>
              <a:rPr lang="en-US" altLang="zh-CN" dirty="0"/>
              <a:t> </a:t>
            </a:r>
            <a:r>
              <a:rPr lang="en-US" altLang="zh-CN" dirty="0" smtClean="0"/>
              <a:t>and scale independently, </a:t>
            </a:r>
            <a:r>
              <a:rPr lang="zh-CN" altLang="en-US" dirty="0" smtClean="0"/>
              <a:t>提升质量和效率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928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29" y="497856"/>
            <a:ext cx="5602469" cy="484016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00306" y="5605396"/>
            <a:ext cx="9349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Developer needs write additional code. Inter service communication and </a:t>
            </a:r>
            <a:r>
              <a:rPr lang="en-US" altLang="zh-CN" dirty="0" err="1" smtClean="0"/>
              <a:t>xxxxxx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289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950431" y="3408107"/>
            <a:ext cx="9349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Running  Azure, On-Premises, Other clouds, </a:t>
            </a:r>
            <a:r>
              <a:rPr lang="zh-CN" altLang="en-US" dirty="0" smtClean="0"/>
              <a:t>开发人员关注</a:t>
            </a:r>
            <a:r>
              <a:rPr lang="en-US" altLang="zh-CN" dirty="0" smtClean="0"/>
              <a:t>code and delivery business xx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488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991374" y="5700930"/>
            <a:ext cx="9349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Running  Azure, On-Premises, Other clouds, </a:t>
            </a:r>
            <a:r>
              <a:rPr lang="zh-CN" altLang="en-US" dirty="0" smtClean="0"/>
              <a:t>开发人员关注</a:t>
            </a:r>
            <a:r>
              <a:rPr lang="en-US" altLang="zh-CN" dirty="0" smtClean="0"/>
              <a:t>code and delivery business xx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239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Service Fabric</a:t>
            </a:r>
            <a:r>
              <a:rPr lang="zh-CN" altLang="en-US" dirty="0" smtClean="0"/>
              <a:t>的诞生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5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0185" y="2458320"/>
            <a:ext cx="97172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 smtClean="0">
                <a:solidFill>
                  <a:srgbClr val="222222"/>
                </a:solidFill>
                <a:effectLst/>
                <a:latin typeface="segoe-ui_normal"/>
              </a:rPr>
              <a:t>Azure Service Fabric </a:t>
            </a:r>
            <a:r>
              <a:rPr lang="zh-CN" altLang="en-US" sz="2400" b="0" i="0" dirty="0" smtClean="0">
                <a:solidFill>
                  <a:srgbClr val="222222"/>
                </a:solidFill>
                <a:effectLst/>
                <a:latin typeface="segoe-ui_normal"/>
              </a:rPr>
              <a:t>是一款分布式系统平台，可方便用户轻松打包、部署和管理可缩放的可靠微服务和容器。 开发人员和管理员不需解决复杂的基础结构问题，只需专注于实现苛刻的任务关键型工作负荷，即那些可缩放、可靠且易于管理的工作负荷。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7247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为什么要使用</a:t>
            </a:r>
            <a:r>
              <a:rPr lang="en-US" altLang="zh-CN" dirty="0"/>
              <a:t>Service Fabric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251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Service Fabric </a:t>
            </a:r>
            <a:r>
              <a:rPr lang="zh-CN" altLang="en-US" dirty="0"/>
              <a:t>的优缺点</a:t>
            </a:r>
          </a:p>
        </p:txBody>
      </p:sp>
    </p:spTree>
    <p:extLst>
      <p:ext uri="{BB962C8B-B14F-4D97-AF65-F5344CB8AC3E}">
        <p14:creationId xmlns:p14="http://schemas.microsoft.com/office/powerpoint/2010/main" val="123499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Service Fabric 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73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do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18" y="692844"/>
            <a:ext cx="8306037" cy="553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254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Service Fabric </a:t>
            </a:r>
            <a:r>
              <a:rPr lang="zh-CN" altLang="en-US" dirty="0"/>
              <a:t>术语</a:t>
            </a:r>
          </a:p>
        </p:txBody>
      </p:sp>
    </p:spTree>
    <p:extLst>
      <p:ext uri="{BB962C8B-B14F-4D97-AF65-F5344CB8AC3E}">
        <p14:creationId xmlns:p14="http://schemas.microsoft.com/office/powerpoint/2010/main" val="1875345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10268" y="56330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b="1" i="0" dirty="0" smtClean="0">
                <a:solidFill>
                  <a:srgbClr val="222222"/>
                </a:solidFill>
                <a:effectLst/>
                <a:latin typeface="segoe-ui_bold"/>
              </a:rPr>
              <a:t>群集</a:t>
            </a:r>
            <a:endParaRPr lang="en-US" altLang="zh-CN" sz="3200" dirty="0">
              <a:solidFill>
                <a:srgbClr val="222222"/>
              </a:solidFill>
              <a:latin typeface="segoe-ui_normal"/>
            </a:endParaRPr>
          </a:p>
          <a:p>
            <a:r>
              <a:rPr lang="zh-CN" altLang="en-US" sz="3200" b="1" i="0" dirty="0" smtClean="0">
                <a:solidFill>
                  <a:srgbClr val="222222"/>
                </a:solidFill>
                <a:effectLst/>
                <a:latin typeface="segoe-ui_bold"/>
              </a:rPr>
              <a:t>节点</a:t>
            </a:r>
            <a:endParaRPr lang="en-US" altLang="zh-CN" sz="3200" b="1" i="0" dirty="0" smtClean="0">
              <a:solidFill>
                <a:srgbClr val="222222"/>
              </a:solidFill>
              <a:effectLst/>
              <a:latin typeface="segoe-ui_bold"/>
            </a:endParaRPr>
          </a:p>
          <a:p>
            <a:r>
              <a:rPr lang="zh-CN" altLang="en-US" sz="3200" b="1" dirty="0">
                <a:solidFill>
                  <a:srgbClr val="222222"/>
                </a:solidFill>
                <a:latin typeface="segoe-ui_bold"/>
              </a:rPr>
              <a:t>分区</a:t>
            </a:r>
            <a:endParaRPr lang="zh-CN" altLang="en-US" sz="3200" b="0" i="0" dirty="0">
              <a:solidFill>
                <a:srgbClr val="222222"/>
              </a:solidFill>
              <a:effectLst/>
              <a:latin typeface="segoe-ui_normal"/>
            </a:endParaRPr>
          </a:p>
        </p:txBody>
      </p:sp>
    </p:spTree>
    <p:extLst>
      <p:ext uri="{BB962C8B-B14F-4D97-AF65-F5344CB8AC3E}">
        <p14:creationId xmlns:p14="http://schemas.microsoft.com/office/powerpoint/2010/main" val="181968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</a:t>
            </a:r>
            <a:r>
              <a:rPr lang="zh-CN" altLang="en-US" dirty="0"/>
              <a:t>是</a:t>
            </a:r>
            <a:r>
              <a:rPr lang="en-US" altLang="zh-CN" dirty="0"/>
              <a:t>Service Fabric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93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29301"/>
            <a:ext cx="9144000" cy="1080662"/>
          </a:xfrm>
        </p:spPr>
        <p:txBody>
          <a:bodyPr/>
          <a:lstStyle/>
          <a:p>
            <a:r>
              <a:rPr lang="zh-CN" altLang="en-US" dirty="0" smtClean="0"/>
              <a:t>传统服务的弊端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95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24873" y="5591749"/>
            <a:ext cx="3151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 smtClean="0"/>
              <a:t>ll </a:t>
            </a:r>
            <a:r>
              <a:rPr lang="zh-CN" altLang="en-US" dirty="0" smtClean="0"/>
              <a:t>the function into one service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82" y="977985"/>
            <a:ext cx="4019048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80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24873" y="5591749"/>
            <a:ext cx="2994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Long time deploy new feature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239" y="825877"/>
            <a:ext cx="7979548" cy="444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0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07462" y="5346089"/>
            <a:ext cx="7071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扩展很贵，慢，因为每个组件都同样的复制一份</a:t>
            </a:r>
            <a:r>
              <a:rPr lang="en-US" altLang="zh-CN" dirty="0" smtClean="0"/>
              <a:t>,</a:t>
            </a:r>
            <a:r>
              <a:rPr lang="zh-CN" altLang="en-US" dirty="0" smtClean="0"/>
              <a:t>即使是不用的部分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92" y="1029774"/>
            <a:ext cx="3409524" cy="354285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16" y="988830"/>
            <a:ext cx="5570308" cy="36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42699" y="5946591"/>
            <a:ext cx="7403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可用性和可靠性通过硬件冗余达到，</a:t>
            </a:r>
            <a:r>
              <a:rPr lang="en-US" altLang="zh-CN" dirty="0" smtClean="0"/>
              <a:t>more cost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complexity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87" y="523691"/>
            <a:ext cx="4933333" cy="50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54" y="1510944"/>
            <a:ext cx="5887591" cy="290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3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68" y="1192954"/>
            <a:ext cx="5571429" cy="31619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88860" y="4609110"/>
            <a:ext cx="7301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发布时间</a:t>
            </a:r>
            <a:endParaRPr lang="en-US" altLang="zh-CN" dirty="0" smtClean="0"/>
          </a:p>
          <a:p>
            <a:r>
              <a:rPr lang="zh-CN" altLang="en-US" dirty="0" smtClean="0"/>
              <a:t>可用性</a:t>
            </a:r>
            <a:endParaRPr lang="en-US" altLang="zh-CN" dirty="0" smtClean="0"/>
          </a:p>
          <a:p>
            <a:r>
              <a:rPr lang="zh-CN" altLang="en-US" dirty="0"/>
              <a:t>可</a:t>
            </a:r>
            <a:r>
              <a:rPr lang="zh-CN" altLang="en-US" dirty="0" smtClean="0"/>
              <a:t>扩展性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381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197</Words>
  <Application>Microsoft Office PowerPoint</Application>
  <PresentationFormat>宽屏</PresentationFormat>
  <Paragraphs>22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segoe-ui_bold</vt:lpstr>
      <vt:lpstr>segoe-ui_normal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什么是Service Fabric</vt:lpstr>
      <vt:lpstr>传统服务的弊端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Service Fabric的诞生</vt:lpstr>
      <vt:lpstr>PowerPoint 演示文稿</vt:lpstr>
      <vt:lpstr>为什么要使用Service Fabric</vt:lpstr>
      <vt:lpstr>Service Fabric 的优缺点</vt:lpstr>
      <vt:lpstr>Service Fabric 服务</vt:lpstr>
      <vt:lpstr>Service Fabric 术语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什么是Service Fabric</dc:title>
  <dc:creator>user</dc:creator>
  <cp:lastModifiedBy>user</cp:lastModifiedBy>
  <cp:revision>92</cp:revision>
  <dcterms:created xsi:type="dcterms:W3CDTF">2017-10-31T12:26:22Z</dcterms:created>
  <dcterms:modified xsi:type="dcterms:W3CDTF">2017-11-01T14:23:23Z</dcterms:modified>
</cp:coreProperties>
</file>