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6" r:id="rId3"/>
    <p:sldId id="347" r:id="rId4"/>
    <p:sldId id="34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5" r:id="rId52"/>
    <p:sldId id="306" r:id="rId53"/>
    <p:sldId id="307" r:id="rId54"/>
    <p:sldId id="308" r:id="rId55"/>
    <p:sldId id="309" r:id="rId56"/>
    <p:sldId id="348" r:id="rId57"/>
    <p:sldId id="349" r:id="rId58"/>
    <p:sldId id="350" r:id="rId59"/>
    <p:sldId id="351" r:id="rId60"/>
    <p:sldId id="353" r:id="rId61"/>
    <p:sldId id="355" r:id="rId62"/>
    <p:sldId id="35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ACFC6-FA2C-4FBB-B1E6-4546B2D7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C316F-3179-4006-80A0-5FFE08BE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3F793-F4C4-41AA-8DBA-A9A4FF76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0BA4-6FCE-44F4-901B-662B6CEAF54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4E27F-E950-4ACF-A95C-9735B3B4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3B4BE-3F45-4D09-809F-B2CCCEF9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145D-28A4-48BE-A1A0-A9C76D17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7E0F3-4161-4439-9B73-468D1BC7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FE174-8022-479C-8FB3-441BDEBD4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937FA-8038-4A8B-9F12-570615DD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0BA4-6FCE-44F4-901B-662B6CEAF54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EBFEB-0B32-4DD1-AF53-847A06D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9697B-B7B9-4ED1-AEB2-DF3A3FCD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145D-28A4-48BE-A1A0-A9C76D17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55F5A0-9045-45A6-99D4-32EB1AC4F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701B8-5B2B-4136-8F72-EB978FBA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C0699-9BBC-4735-92D2-A19B2613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0BA4-6FCE-44F4-901B-662B6CEAF54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3FCDE-8C96-4091-9B10-648A4126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81140-20AF-4931-89C7-0E119441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145D-28A4-48BE-A1A0-A9C76D17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43BF8-8DED-46C6-B722-FA25948D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C18F0-D107-49B1-938E-37F78754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0BB07-DD62-4721-853C-6C3FD606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0BA4-6FCE-44F4-901B-662B6CEAF54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3200A-B02B-47BB-80B4-B3FA6788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D3A74-B52E-499B-B2B9-61D54E06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145D-28A4-48BE-A1A0-A9C76D17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F1FA-1B50-41AE-A43C-17FE7093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3F568-3B31-415B-B922-5950BF948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1F796-5BC1-4C61-AE73-FE73835E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0BA4-6FCE-44F4-901B-662B6CEAF54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0FF41-97D1-417C-855B-A45C54EB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28CC9-B6B6-47D8-AC06-E10B80C4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145D-28A4-48BE-A1A0-A9C76D17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71FB4-392D-462A-9B9B-28237EF4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E14F-24B1-4AA6-85EB-F41A430D3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F86563-2000-49C5-A52E-93D5DA8F5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B3420-BDC7-4491-958A-0341D628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0BA4-6FCE-44F4-901B-662B6CEAF54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49161-29D8-4942-A8AD-3A354DE5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0CDC2-15FB-444A-A275-59A6C93C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145D-28A4-48BE-A1A0-A9C76D17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46E3D-D1AD-4B58-9BA3-D9222AB3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31860-DA7D-4D69-BF0B-6204A84B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8F3BA-36AA-4AB6-8502-ED592F63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C6ED17-BEAF-4829-84D1-194666325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96B1A-631D-4B32-B7F0-774588533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E7693-8A96-44A1-81F1-38FB239F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0BA4-6FCE-44F4-901B-662B6CEAF54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0BB3BF-7345-48FF-8D70-ACF22A5E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7B25DB-25C6-494D-93A8-23401B65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145D-28A4-48BE-A1A0-A9C76D17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2DC91-DC3C-4D37-BF61-DDA5452B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11B53-7916-4220-976B-819A7A65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0BA4-6FCE-44F4-901B-662B6CEAF54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FF420-4200-44C0-A7EE-3140C0A3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F79D67-1B5F-45F8-9981-667C5E4A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145D-28A4-48BE-A1A0-A9C76D17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EE2206-3017-4147-8ABD-B31FBEA2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0BA4-6FCE-44F4-901B-662B6CEAF54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F16966-50BD-484E-A712-31D363E4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7DA61B-610F-4948-8B08-737B2791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145D-28A4-48BE-A1A0-A9C76D17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4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6264E-28D0-496F-AACE-8966F083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DD775-309A-4EB0-A0BB-5EA08F9BF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ED827-90C3-4312-80AB-90DA535AA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8711D5-8A2A-4503-8641-A522A145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0BA4-6FCE-44F4-901B-662B6CEAF54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C7AF1-C8BB-4CFB-9C56-D30DE5AE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21A26-54A9-4478-B37E-29A8E324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145D-28A4-48BE-A1A0-A9C76D17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A726-327C-4458-9E38-7911B756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8DE058-10A0-4C63-823C-C425293A7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70306-6F4D-4ED9-ABB0-9C3C3BA8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AA0A8-0435-4486-A4E8-ABB8FCC3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0BA4-6FCE-44F4-901B-662B6CEAF54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FE6DE-2762-4167-B294-D3D6C423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FE2BD4-EAA0-4263-AE5F-0AF0796F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145D-28A4-48BE-A1A0-A9C76D17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170EAE-9CD2-4EEF-9F1C-09DD2196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939ED-CA88-4F99-BCC6-B1222D18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93991-2EE8-47AE-B1E1-B99E74B0E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0BA4-6FCE-44F4-901B-662B6CEAF54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FA6E4-4FE6-46FF-9CBB-CD2FA7663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49CDB-EDB7-4A21-832B-50718A66D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4145D-28A4-48BE-A1A0-A9C76D17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0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505798-7D41-4817-8552-BCA12D2302BD}"/>
              </a:ext>
            </a:extLst>
          </p:cNvPr>
          <p:cNvSpPr/>
          <p:nvPr/>
        </p:nvSpPr>
        <p:spPr>
          <a:xfrm>
            <a:off x="442747" y="388593"/>
            <a:ext cx="6827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The bad old days Applications run on servers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A7F57E-6275-460E-9D38-9A3929D86CBF}"/>
              </a:ext>
            </a:extLst>
          </p:cNvPr>
          <p:cNvSpPr/>
          <p:nvPr/>
        </p:nvSpPr>
        <p:spPr>
          <a:xfrm>
            <a:off x="543951" y="98120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Procurement lead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Up-front capex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Ongoing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-apple-system"/>
              </a:rPr>
              <a:t>opex</a:t>
            </a:r>
            <a:endParaRPr lang="en-US" sz="20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1026" name="Picture 2" descr="https://upload-images.jianshu.io/upload_images/13915361-e3d51ef78b1f4617.png?imageMogr2/auto-orient/strip%7CimageView2/2/w/1240">
            <a:extLst>
              <a:ext uri="{FF2B5EF4-FFF2-40B4-BE49-F238E27FC236}">
                <a16:creationId xmlns:a16="http://schemas.microsoft.com/office/drawing/2014/main" id="{9C7F8CD3-B366-4209-89D3-13C4A057C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68" y="1738532"/>
            <a:ext cx="8841580" cy="43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85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D06575-5E4F-4AD0-B9D2-919720A36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791308"/>
            <a:ext cx="902208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1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0E7966-6CD6-45C7-B39D-C98F7B112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1398856"/>
            <a:ext cx="7218290" cy="40602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A79B10-A997-4F08-8957-994F6CDEA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907" y="814932"/>
            <a:ext cx="4354212" cy="562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3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DE66FC-10E9-45EF-BACD-93A918B2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15" y="861646"/>
            <a:ext cx="9128370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7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5E1A98-5046-4C3F-9264-BA5CB877B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66" y="939018"/>
            <a:ext cx="8853268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8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28818E-3A6E-42E3-972A-DB9A6771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" y="485335"/>
            <a:ext cx="10011507" cy="56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3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55BEB0-304A-43B1-B2FC-E266D0418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2" y="626012"/>
            <a:ext cx="9603545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1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1EB4BA-03AE-45CA-BC24-DCF2310C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01" y="526219"/>
            <a:ext cx="10320997" cy="58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3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2BABD6-505C-403B-BE92-BB4648F6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1" y="457200"/>
            <a:ext cx="10152185" cy="57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E92ACD-19E2-442B-8FF2-3CF5C8924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565785"/>
            <a:ext cx="10180320" cy="5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9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1734FE-AB2F-42ED-BBA4-1DD392BCA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65" y="682283"/>
            <a:ext cx="9420665" cy="52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2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505798-7D41-4817-8552-BCA12D2302BD}"/>
              </a:ext>
            </a:extLst>
          </p:cNvPr>
          <p:cNvSpPr/>
          <p:nvPr/>
        </p:nvSpPr>
        <p:spPr>
          <a:xfrm>
            <a:off x="543951" y="457983"/>
            <a:ext cx="1457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VMware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A7F57E-6275-460E-9D38-9A3929D86CBF}"/>
              </a:ext>
            </a:extLst>
          </p:cNvPr>
          <p:cNvSpPr/>
          <p:nvPr/>
        </p:nvSpPr>
        <p:spPr>
          <a:xfrm>
            <a:off x="543951" y="9812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Hypervisors allow multiple apps per server</a:t>
            </a:r>
            <a:endParaRPr lang="en-US" sz="20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1D5B43-C4FC-4829-8E42-98CFAE3B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1" y="1514974"/>
            <a:ext cx="6276190" cy="41142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16943F7-F502-4CEC-B22F-6DF652BF00E9}"/>
              </a:ext>
            </a:extLst>
          </p:cNvPr>
          <p:cNvSpPr/>
          <p:nvPr/>
        </p:nvSpPr>
        <p:spPr>
          <a:xfrm>
            <a:off x="8042030" y="165595"/>
            <a:ext cx="36060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Each 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Uses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Uses 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Uses disk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May have license cost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CA4F6F-95F9-4DB0-A91F-6FBA218C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73" y="2004249"/>
            <a:ext cx="4114286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3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B73262-C454-4D69-93BE-1163A483D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" y="597437"/>
            <a:ext cx="10067778" cy="56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7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3AF821CB-B435-45E4-AED1-13509CBB2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76" y="640080"/>
            <a:ext cx="9603544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0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894D4D-EEC2-4714-BAAA-86F1E490D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7" y="728003"/>
            <a:ext cx="9603545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52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7DFB40-7E97-4073-B2CA-64726DD5B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97" y="1484141"/>
            <a:ext cx="9308123" cy="523581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063634-A836-4242-B72D-258DBD5DC90E}"/>
              </a:ext>
            </a:extLst>
          </p:cNvPr>
          <p:cNvSpPr/>
          <p:nvPr/>
        </p:nvSpPr>
        <p:spPr>
          <a:xfrm>
            <a:off x="1329397" y="61367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容器基本操作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688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B758ED-B547-4D41-B842-9E464A3F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2" y="583808"/>
            <a:ext cx="9589476" cy="53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B514D3-96BB-4E50-8760-52703374A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26" y="716133"/>
            <a:ext cx="9645748" cy="54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9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8515EC-5B22-4FF7-B6AC-DC106CB3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561828"/>
            <a:ext cx="10194387" cy="57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3F2B6A-186F-4BB5-A8FF-93AAFF871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6" y="613263"/>
            <a:ext cx="10011507" cy="56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09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E46F0A-1307-49AE-AD94-E34B9DE1C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87" y="676568"/>
            <a:ext cx="9786425" cy="55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20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7C25E9-39FE-4F6E-8C85-5D151D81B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49" y="637002"/>
            <a:ext cx="9927102" cy="55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505798-7D41-4817-8552-BCA12D2302BD}"/>
              </a:ext>
            </a:extLst>
          </p:cNvPr>
          <p:cNvSpPr/>
          <p:nvPr/>
        </p:nvSpPr>
        <p:spPr>
          <a:xfrm>
            <a:off x="543951" y="457983"/>
            <a:ext cx="1646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Container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BD549E-D9A4-45D5-822E-1D42E510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9" y="981203"/>
            <a:ext cx="6169632" cy="49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05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C740AC-3FA4-4E7A-9E58-2059E994E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52" y="660741"/>
            <a:ext cx="9842696" cy="55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8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4AD5E5-04C7-41F2-AE75-C28C68EE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720090"/>
            <a:ext cx="9631679" cy="54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63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CBF863-AE44-4639-B8DD-F75D587AB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07" y="773723"/>
            <a:ext cx="9440985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82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6EBA18-6426-4B5A-9B96-A66AFE07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75" y="682283"/>
            <a:ext cx="9392530" cy="52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6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CC9089-3E3B-4BAD-8A28-B65EBC82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26" y="738554"/>
            <a:ext cx="9730155" cy="54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20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FA6D75-B4C7-4C7C-8746-81985F02C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95" y="822960"/>
            <a:ext cx="9758289" cy="54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62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3B8453-3841-4CFE-A342-CE4E8D254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80" y="865163"/>
            <a:ext cx="959104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16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857BC6-CDBE-45C3-8117-FF932EC79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25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2C6710-A605-4C8F-848B-9033795F2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9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C06263-CBC4-40A9-A1DC-7948CF0CE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2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5D04FA-1989-4A8D-A1A3-A1B14B26B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960120"/>
            <a:ext cx="877824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09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2E94E1-3104-4C94-B2CB-BA9028E2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9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97FE7B-929E-48FB-8FE2-425D43FF7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02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8F296-FE44-4E33-A2FF-D0F01B108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33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ED4429-6C51-46B1-A7EB-531BCF6A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98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5693FD-B439-4C75-B82F-5898DCEFB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54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D3AFBF-85D2-48CA-A2D3-62DE2E886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14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646C3C-7FD4-4C5D-9A48-05046401E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59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9A3C16-D075-4B37-BD5F-AAF3030E9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97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B242FA-571F-4BC7-BE7F-05005FB7A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89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98183D-1639-41C9-B10B-C602DCBA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1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BC7939-56FB-4306-BF59-BE8D2374B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61" y="931984"/>
            <a:ext cx="8878277" cy="4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3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D55963-F7F6-430E-94E0-94AE1D01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3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6AC613-DA2F-4FDD-A0E1-EA7D911F0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25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7D18E5-1B2F-4C33-ACE1-F0E892476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922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404449-4963-44E5-8204-E3819F6A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9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34A5B6-07EF-4907-AF57-4DABCF4B9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26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DF167A-CA4E-4E70-AA02-9CFE3B47C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64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8D664B-E03D-485E-AC25-1FB59F4E7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52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534C29-99C9-45D0-A57C-F4DF0F20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6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63801C-8B91-4076-A177-5B44DD7E2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28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E9F1CE-9794-4F50-B1FC-EB415E1D3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2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5F25F3-A5C5-4F93-BC09-1B5CD414D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64" y="1362415"/>
            <a:ext cx="8900160" cy="50063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769AEE1-4076-4229-92E2-864AB1FE4FB9}"/>
              </a:ext>
            </a:extLst>
          </p:cNvPr>
          <p:cNvSpPr/>
          <p:nvPr/>
        </p:nvSpPr>
        <p:spPr>
          <a:xfrm>
            <a:off x="1064456" y="489245"/>
            <a:ext cx="10893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Docker是一个能够把开发的应用程序自动部署到容器的开源引擎</a:t>
            </a:r>
          </a:p>
        </p:txBody>
      </p:sp>
    </p:spTree>
    <p:extLst>
      <p:ext uri="{BB962C8B-B14F-4D97-AF65-F5344CB8AC3E}">
        <p14:creationId xmlns:p14="http://schemas.microsoft.com/office/powerpoint/2010/main" val="26675696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E2ACAC-BE57-4B1F-94E9-0C22D6CCC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14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6583EA-29DD-49F3-AF67-6122962C2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75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85F65F-7431-4B7C-A117-38AF08A0D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9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14503A-016A-457A-A4F9-8429CD4A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04" y="978584"/>
            <a:ext cx="8712591" cy="49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6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C4933E-3C55-4C35-ACB7-C4C2D7CCF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11" y="1111348"/>
            <a:ext cx="9153378" cy="514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8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50ED1F-3225-4576-90BE-EB9B2EBA9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85" y="967154"/>
            <a:ext cx="875323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3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</Words>
  <Application>Microsoft Office PowerPoint</Application>
  <PresentationFormat>宽屏</PresentationFormat>
  <Paragraphs>14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7" baseType="lpstr">
      <vt:lpstr>-apple-system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94</cp:revision>
  <dcterms:created xsi:type="dcterms:W3CDTF">2019-03-27T01:04:23Z</dcterms:created>
  <dcterms:modified xsi:type="dcterms:W3CDTF">2019-03-29T02:55:06Z</dcterms:modified>
</cp:coreProperties>
</file>