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1" r:id="rId6"/>
    <p:sldId id="263" r:id="rId7"/>
    <p:sldId id="266" r:id="rId8"/>
    <p:sldId id="260" r:id="rId9"/>
    <p:sldId id="262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586AAA-0224-402E-9F17-AF97135F40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CEBEA23-340C-4573-8B9A-3A66AD0CA2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50F715-F46C-43C4-AB58-C3CAD92DB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F75C1-E9C7-4CD9-9758-924BE1AC40C2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770B43-3F70-4A69-AA89-050F2FD1E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379540-DA82-4FAE-A004-FAC3A0056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5F5F4-2165-4BAD-9092-EFB4DBFC3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150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890717-715F-41A2-BED3-B1487CCFD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2D6E444-C29F-4080-A01E-E4DCC5F007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D553DF-45BC-4CD3-A39F-080A41997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F75C1-E9C7-4CD9-9758-924BE1AC40C2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6F72D5-B64B-43EE-A905-065D246B1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460422-D5B8-4D33-BD41-0B9AA13FD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5F5F4-2165-4BAD-9092-EFB4DBFC3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914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C6062E0-CC4C-4733-ADA3-F6F8194269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9D3F88C-A5BA-49A4-8463-6B4CC678A7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8D085C-133E-4609-A16B-54DD84EF3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F75C1-E9C7-4CD9-9758-924BE1AC40C2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FF2181-AD92-470A-B6DB-31940A443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CE31F0-6916-466C-A4EB-B7BEF6C69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5F5F4-2165-4BAD-9092-EFB4DBFC3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637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A4F963-4B3C-4E0D-A0FC-6C6DAF3D2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E068B0-E9CB-4420-8758-D493155CA7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D196F0-6C38-4AE8-A9FB-EB0316575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F75C1-E9C7-4CD9-9758-924BE1AC40C2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0AD40C-E3A4-4959-AF3D-5889855EE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776B12-17B0-4115-A696-7ED7AB3EF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5F5F4-2165-4BAD-9092-EFB4DBFC3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588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CD6EBE-3537-4437-89FD-DB7F6FAE6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686F2FE-3582-4E84-B172-5B505E40B1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E2ADCF-A867-4FD6-A71C-DF5AC4E8F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F75C1-E9C7-4CD9-9758-924BE1AC40C2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E3FB8B-60AD-4D28-B6BB-6A5D5444C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A99359-201C-4DE4-8FA5-CCC3C19A1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5F5F4-2165-4BAD-9092-EFB4DBFC3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885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EB6962-E274-4086-86E9-D9FEEF026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F0990A-F02D-45C6-9148-A12C1C5410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1B53866-0988-4598-B445-440F738CD1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DF12EF8-4F6C-4CBF-9D04-13D61640E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F75C1-E9C7-4CD9-9758-924BE1AC40C2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CA9B153-A6C7-4B2B-B2B1-DEAA49AD3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F43451E-1C56-4869-900D-2A551AB5A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5F5F4-2165-4BAD-9092-EFB4DBFC3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556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8A785D-71A9-4BAD-BA78-DF85E410C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EAC0C72-C9A7-4696-9956-7B771484B2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67C7D7A-8BBA-4853-9ACA-0EB0137B0E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B75E033-6652-422A-BF5B-630C4D3159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04FED-8F75-4286-AF99-046233D90D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4B5F803-6B28-4087-8288-652BDA32D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F75C1-E9C7-4CD9-9758-924BE1AC40C2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21DFF68-9471-426D-B3E2-65FB834E1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95B4290-97AB-470C-B2E6-94C07AC12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5F5F4-2165-4BAD-9092-EFB4DBFC3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590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800071-2354-44F8-98B5-D2C306EA9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D3ED8FF-D5EA-4C97-B684-BE5DBCC06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F75C1-E9C7-4CD9-9758-924BE1AC40C2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882278D-768E-42D6-9F80-FEF5EF535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AE216D1-9F9F-4B72-90BB-0738337CC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5F5F4-2165-4BAD-9092-EFB4DBFC3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494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3CAE632-3A88-4229-BBFA-8BAC9D2DE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F75C1-E9C7-4CD9-9758-924BE1AC40C2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C795F3C-74DD-4D97-AEF1-DC58324F2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FE2000A-BD34-4F04-8833-7C662032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5F5F4-2165-4BAD-9092-EFB4DBFC3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042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2639A9-1DF5-41E2-96EA-F00AF0ACC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B9DC2C-FAE8-45E1-A1BB-F91A0DE46D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A2AF7F5-CB5C-41BC-8638-6E6AB66587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BF83D2B-3199-4698-B2B3-61ECAE001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F75C1-E9C7-4CD9-9758-924BE1AC40C2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818ACAF-6781-4ADB-9C68-56CF5529E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86FA169-9776-4265-9755-B4305E90C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5F5F4-2165-4BAD-9092-EFB4DBFC3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214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AD9BD3-38BE-4B6D-ACF4-D8BCB531B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11FDAA7-7FBC-4B8F-B7FF-3AB93069E0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E2316B0-1ABA-4579-BD00-C5DC391659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068F4D3-8D97-435C-B06E-7153FB9C4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F75C1-E9C7-4CD9-9758-924BE1AC40C2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F8917D1-9D06-4544-8799-403A8A4E1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11AEB60-BF7C-4731-98FA-123B2F2E0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5F5F4-2165-4BAD-9092-EFB4DBFC3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417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3661015-4A45-4643-ACBE-337474CA1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9471D97-32F5-464B-B220-DCE8C3AA56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275D75-E0A3-438F-AEA4-6519C123B8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6F75C1-E9C7-4CD9-9758-924BE1AC40C2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199661-DE40-473E-A672-7B6B8010C6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FF4401-DF90-4D43-9404-242E856282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55F5F4-2165-4BAD-9092-EFB4DBFC3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624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ohu.com/a/221400925_100039689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B3C595-BC55-43C4-A66A-2732FBDE02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什么是微服务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6135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B3C595-BC55-43C4-A66A-2732FBDE02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06436"/>
            <a:ext cx="9144000" cy="1146591"/>
          </a:xfrm>
        </p:spPr>
        <p:txBody>
          <a:bodyPr/>
          <a:lstStyle/>
          <a:p>
            <a:r>
              <a:rPr lang="zh-CN" altLang="en-US" dirty="0"/>
              <a:t>文档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1643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B3C595-BC55-43C4-A66A-2732FBDE02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06436"/>
            <a:ext cx="9144000" cy="1146591"/>
          </a:xfrm>
        </p:spPr>
        <p:txBody>
          <a:bodyPr/>
          <a:lstStyle/>
          <a:p>
            <a:r>
              <a:rPr lang="zh-CN" altLang="en-US" dirty="0"/>
              <a:t>部署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323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68650322-AAE2-423D-8921-8D4AAF9509BF}"/>
              </a:ext>
            </a:extLst>
          </p:cNvPr>
          <p:cNvSpPr/>
          <p:nvPr/>
        </p:nvSpPr>
        <p:spPr>
          <a:xfrm>
            <a:off x="1566863" y="1077909"/>
            <a:ext cx="47816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http://www.sohu.com/a/221400925_100039689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902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B3C595-BC55-43C4-A66A-2732FBDE02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微服务的利弊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637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B3C595-BC55-43C4-A66A-2732FBDE02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康威法则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890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B3C595-BC55-43C4-A66A-2732FBDE02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服务发现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977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B3C595-BC55-43C4-A66A-2732FBDE02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服务通信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298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B3C595-BC55-43C4-A66A-2732FBDE02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06436"/>
            <a:ext cx="9144000" cy="1146591"/>
          </a:xfrm>
        </p:spPr>
        <p:txBody>
          <a:bodyPr/>
          <a:lstStyle/>
          <a:p>
            <a:r>
              <a:rPr lang="zh-CN" altLang="en-US" dirty="0"/>
              <a:t>负载均衡</a:t>
            </a:r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1C2192C-0A9A-40BC-8050-E983F210BC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7385" y="1789912"/>
            <a:ext cx="6577229" cy="4713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9792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B3C595-BC55-43C4-A66A-2732FBDE02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06436"/>
            <a:ext cx="9144000" cy="1146591"/>
          </a:xfrm>
        </p:spPr>
        <p:txBody>
          <a:bodyPr/>
          <a:lstStyle/>
          <a:p>
            <a:r>
              <a:rPr lang="zh-CN" altLang="en-US"/>
              <a:t>网关</a:t>
            </a:r>
            <a:endParaRPr 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F89BFFD-9939-45D8-8DBC-246C9569653A}"/>
              </a:ext>
            </a:extLst>
          </p:cNvPr>
          <p:cNvSpPr/>
          <p:nvPr/>
        </p:nvSpPr>
        <p:spPr>
          <a:xfrm>
            <a:off x="2615922" y="2034512"/>
            <a:ext cx="68235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反向路由</a:t>
            </a:r>
            <a:endParaRPr lang="en-US" dirty="0"/>
          </a:p>
          <a:p>
            <a:r>
              <a:rPr lang="zh-CN" altLang="en-US" dirty="0"/>
              <a:t>安全</a:t>
            </a:r>
            <a:endParaRPr lang="en-US" altLang="zh-CN" dirty="0"/>
          </a:p>
          <a:p>
            <a:r>
              <a:rPr lang="zh-CN" altLang="en-US" dirty="0"/>
              <a:t>日志</a:t>
            </a:r>
            <a:endParaRPr lang="en-US" altLang="zh-CN" dirty="0"/>
          </a:p>
          <a:p>
            <a:r>
              <a:rPr lang="zh-CN" altLang="en-US" dirty="0"/>
              <a:t>限流熔断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9520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B3C595-BC55-43C4-A66A-2732FBDE02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06436"/>
            <a:ext cx="9144000" cy="1146591"/>
          </a:xfrm>
        </p:spPr>
        <p:txBody>
          <a:bodyPr/>
          <a:lstStyle/>
          <a:p>
            <a:r>
              <a:rPr lang="zh-CN" altLang="en-US" dirty="0"/>
              <a:t>配置中心</a:t>
            </a:r>
            <a:endParaRPr 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F89BFFD-9939-45D8-8DBC-246C9569653A}"/>
              </a:ext>
            </a:extLst>
          </p:cNvPr>
          <p:cNvSpPr/>
          <p:nvPr/>
        </p:nvSpPr>
        <p:spPr>
          <a:xfrm>
            <a:off x="2615922" y="2034512"/>
            <a:ext cx="68235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携程 阿波罗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9916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42</Words>
  <Application>Microsoft Office PowerPoint</Application>
  <PresentationFormat>宽屏</PresentationFormat>
  <Paragraphs>16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主题​​</vt:lpstr>
      <vt:lpstr>什么是微服务</vt:lpstr>
      <vt:lpstr>PowerPoint 演示文稿</vt:lpstr>
      <vt:lpstr>微服务的利弊</vt:lpstr>
      <vt:lpstr>康威法则</vt:lpstr>
      <vt:lpstr>服务发现</vt:lpstr>
      <vt:lpstr>服务通信</vt:lpstr>
      <vt:lpstr>负载均衡</vt:lpstr>
      <vt:lpstr>网关</vt:lpstr>
      <vt:lpstr>配置中心</vt:lpstr>
      <vt:lpstr>文档</vt:lpstr>
      <vt:lpstr>部署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什么是微服务</dc:title>
  <dc:creator>Fei Jiang</dc:creator>
  <cp:lastModifiedBy>Fei Jiang</cp:lastModifiedBy>
  <cp:revision>22</cp:revision>
  <dcterms:created xsi:type="dcterms:W3CDTF">2019-08-07T01:15:37Z</dcterms:created>
  <dcterms:modified xsi:type="dcterms:W3CDTF">2019-08-16T02:01:14Z</dcterms:modified>
</cp:coreProperties>
</file>