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C1BD8-D03F-4B9C-811C-662549E68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E7E094-4676-4AF1-9E42-56C62A7D4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69F83-4785-4D51-A9CF-08D6DFB8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55F-BA61-4881-8130-0DE0C0D2A57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E80CF-A9BA-4EFC-ADD2-2EFD7014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A1D82-2DE7-4BD6-A534-2CDA974B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1463-936C-43B6-87F3-6286F5A0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0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9E966-59C0-4082-9023-23F40C12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459CFA-E519-4E8A-8339-6B795C350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FC05D-E329-4FE4-BB5B-828A613A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55F-BA61-4881-8130-0DE0C0D2A57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9750E-7D45-496E-84AB-AE4080BD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7F479-8F97-45F1-A100-3D9E07B5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1463-936C-43B6-87F3-6286F5A0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6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383FF0-0919-418C-B95B-ACD807076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0D8D6B-A6FA-40FA-A940-52EDEAAD0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88845-AEA3-43B3-BAB8-44841CC4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55F-BA61-4881-8130-0DE0C0D2A57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79BE9-85B6-46F3-8969-747E09FD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0EEDC-9B33-46B7-A9C7-E2102269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1463-936C-43B6-87F3-6286F5A0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3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072F3-7B4D-4772-A2C9-7D861102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A86A5-F994-4025-812B-3F446721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0D928-428B-4195-9F2D-20F2C9C0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55F-BA61-4881-8130-0DE0C0D2A57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937DF-7CD5-45BF-9F55-967D6906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EC0D6-3E3F-41A9-BD62-2BD577DA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1463-936C-43B6-87F3-6286F5A0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8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A1CD9-965D-496A-BE5C-1D6672DB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A3E9D-DF22-4FD3-AE72-3E081029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5794A-E987-4239-886F-1418356C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55F-BA61-4881-8130-0DE0C0D2A57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2A743-59C5-4847-98D6-F4474CEB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5A0AB-C825-422B-8FFE-A6756D33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1463-936C-43B6-87F3-6286F5A0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1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FA94C-27DF-470C-A362-74CAF9AD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3554-586F-4156-AD22-25043E73D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076C9-E687-476A-8286-2B73D04DF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3C9CF3-5FC5-4CCF-B30F-CFACAE1B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55F-BA61-4881-8130-0DE0C0D2A57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4D863F-9568-49FA-8E39-B40CDAD9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8613AE-ECD7-47FB-81A8-59D094BF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1463-936C-43B6-87F3-6286F5A0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4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8E25A-F393-40AA-9322-F563E19F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7F25E-9936-4558-AA07-CD435801D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0EAD50-641F-4845-B671-E6A9A4DA8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55D6B5-4316-4D62-B36B-4C4C4EEB0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CDBDD6-0E7C-43F8-B47E-D72FC70D1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12008F-865D-4CC5-942F-FE941202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55F-BA61-4881-8130-0DE0C0D2A57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2A6266-34D3-41E0-B09B-0714340C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53C027-8496-4914-8252-0F552AE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1463-936C-43B6-87F3-6286F5A0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98DD8-94A1-4F58-AF04-3AC604C1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6E657B-02F8-4914-8AE1-B46F0B5A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55F-BA61-4881-8130-0DE0C0D2A57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D6AF7E-1764-48D2-9C60-AD08E613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23C000-F1EB-4A67-B715-153F2CF9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1463-936C-43B6-87F3-6286F5A0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2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C11EA1-0ED6-4532-8E68-FF42C455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55F-BA61-4881-8130-0DE0C0D2A57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073AA9-4676-46C8-8DAE-FF639170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C2944D-7ABF-4A72-8FBD-821A9383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1463-936C-43B6-87F3-6286F5A0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0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EAD52-40E4-4F5D-A6C4-AC708074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E9D79-2B2F-498F-892B-EEB8656D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C29691-069E-40C8-BCE8-26866F507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67BD1-B23B-4B3C-A6DA-C3225C51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55F-BA61-4881-8130-0DE0C0D2A57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6A6C51-AD59-42F4-8E8F-A9D60D44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A2DAD4-078F-4AE7-A26A-4F544109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1463-936C-43B6-87F3-6286F5A0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3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9583C-FFE1-4138-A666-C0D7413C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BB6647-5E23-4374-B280-B6DC690B2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49C838-A1E1-4EAB-916F-F21EFD86A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DA5C3A-AC20-4819-8DDE-EE195979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755F-BA61-4881-8130-0DE0C0D2A57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CAF93-D9FD-47CE-AFE1-C6673B2B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FF2904-77CD-47B1-A75B-8B6B56CA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1463-936C-43B6-87F3-6286F5A0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F094BF-3742-4D7B-AEEE-F9BDDABC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56339-C601-43E6-89FB-5512715E2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1E8BB-D8A0-478E-8EE9-52613DEE7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9755F-BA61-4881-8130-0DE0C0D2A57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84A37-9E58-41CB-918F-C9F218BA8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3550C-89B1-401D-BE0A-8C83E6CF2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11463-936C-43B6-87F3-6286F5A0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1F427-DBD9-4CA2-B047-B684BA896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556"/>
            <a:ext cx="9144000" cy="1019981"/>
          </a:xfrm>
        </p:spPr>
        <p:txBody>
          <a:bodyPr/>
          <a:lstStyle/>
          <a:p>
            <a:r>
              <a:rPr lang="en-US" dirty="0"/>
              <a:t>AMPQ</a:t>
            </a:r>
          </a:p>
        </p:txBody>
      </p:sp>
    </p:spTree>
    <p:extLst>
      <p:ext uri="{BB962C8B-B14F-4D97-AF65-F5344CB8AC3E}">
        <p14:creationId xmlns:p14="http://schemas.microsoft.com/office/powerpoint/2010/main" val="58897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1F427-DBD9-4CA2-B047-B684BA896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8745" y="309489"/>
            <a:ext cx="9144000" cy="1132523"/>
          </a:xfrm>
        </p:spPr>
        <p:txBody>
          <a:bodyPr/>
          <a:lstStyle/>
          <a:p>
            <a:r>
              <a:rPr lang="en-US" dirty="0"/>
              <a:t>Exchanges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1CBEB8-DA3E-41F7-B068-19E8E9E4B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52" y="2171352"/>
            <a:ext cx="11038095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1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64C4C24-B2A2-4E51-85DD-D3FED299C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3" y="1043285"/>
            <a:ext cx="11485714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8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56EC1BF-97B3-43B6-A3B3-2517615B0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47" y="709952"/>
            <a:ext cx="7761905" cy="5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5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D83508-FD5E-4575-9DD9-5557716F5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590905"/>
            <a:ext cx="7619048" cy="5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4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1CE731-BDEE-4011-A3E9-EEB6B99A0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33" y="681381"/>
            <a:ext cx="7333333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2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宽屏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AMPQ</vt:lpstr>
      <vt:lpstr>Exchanges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Jiang</dc:creator>
  <cp:lastModifiedBy>Fei Jiang</cp:lastModifiedBy>
  <cp:revision>9</cp:revision>
  <dcterms:created xsi:type="dcterms:W3CDTF">2019-08-12T05:33:05Z</dcterms:created>
  <dcterms:modified xsi:type="dcterms:W3CDTF">2019-08-12T05:50:17Z</dcterms:modified>
</cp:coreProperties>
</file>