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00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75" r:id="rId25"/>
    <p:sldId id="276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DB8CC-ADDC-403A-9CC2-C0B7AA06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12925-0112-4747-A604-6EC2C03A1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8F1AE-5BD7-46CD-A2C1-C85C3FD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96810-938D-43F4-800B-8B666063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E8816-C75A-4850-B189-029AC4B5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639F3-774E-44D1-980D-C51B4C0B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1675F-3B5C-4F2D-8C6E-C35E559E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4DDF0-7728-4903-9302-4DF75B0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D2391-6C39-4505-B13A-E3E41D19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D48EE-9D1A-4277-B202-E3F4F38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E68C03-CB6B-4A61-AD23-2606C78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64A45E-6487-4A7D-AF55-AE0DE721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713C0-5F61-4F09-A59F-3FEE025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5D12B-5686-45FC-A0A8-352972F4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92955-3D11-410C-BB9F-3EDBCC21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FF46-C9E8-419B-B40E-6652CF0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8B8D0-73FD-4F2D-8B4B-560A678C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24A6-3E6C-4F51-A221-11EFE2E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0F4DF-992C-4B9B-BCC6-ECFA5960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EAFCE-5ECE-4C3B-90D1-06295FA0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DB917-AD8A-4742-8FA9-016FCEF7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6D706-CC9C-4799-8627-EA53D45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08B2B-9E37-4042-A839-B8CE0D02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12BF4-D983-45D4-A7A4-AAE1B381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75393-B52B-4B40-84E2-3459776D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35104-7410-428E-AFE1-B2B2059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D0496-54E6-46F0-9F6C-F08CC7930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51B73-B62F-4DE8-BF1D-1EF4AE48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EFF63-904A-4608-8E95-BBDADA47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6B1C6-6D1B-44E5-B661-C4BF79ED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69039-E321-4550-95D8-751B088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4443D-31B1-4AD2-8DEA-EA194D6A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08D7A-D96C-4BCF-8D5F-768A7F77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CBCFE-5C2D-4BDA-9BFB-B67E1DDD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F20D03-0E53-4D78-8482-CCB9B892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8E8753-C26F-4527-8EE4-650DDB00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B06901-D16D-47C0-B205-BE740691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4D7E3-23F9-4DB5-B871-8E4F84A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A80460-548E-4C17-B1D5-FD009EC8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B2391-93D7-4140-8687-90973EA1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58216-7B15-45A2-B436-FA9E3024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4D9D2-F0C1-4957-A84E-A279B53D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26217-8E4A-4357-B66D-91FFA6D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1239F-BF94-4F93-8035-F41F059F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1F1EE-7BFB-4575-B9E9-71AA7E58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62303-64AA-47B1-A5EB-3ED74C2D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B8B1-D691-49EB-B103-5CFD4C64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777AD-6633-486D-9169-9EAE8A2F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665B1-194A-4889-A3E8-68A2819F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3B794-3C3E-4BC2-AA58-FA279A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F140B-8558-462A-8D48-1CE2149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0DDE7-7545-44ED-87EC-75CABDC0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C9376-470E-48E6-8E27-9DDF9195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F815A1-379F-4313-9584-81D17A99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CF873-C4A2-41FA-9380-64A24B3E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816C4-A2AA-46EB-8365-543F0F10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D0B5D-DA7A-457F-BF32-C1879C9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F42D4-C359-4C94-B93E-89542D3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448984-F1EA-459A-9C5D-41E0D28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4ED42-0CAA-485B-9137-4158C0FD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207FB-10DD-44A8-9C07-C8851F18B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EC2-4553-4229-A9AC-F08659E4D16A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A403A-0CE5-4E6E-9583-ADCD06D00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C574-AD87-48D8-A39E-8E1B49BA3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B6C2-ED79-4DC8-B9D1-ADE9DE2B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rticular.net/download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0C54DA4-81DB-4579-9CC0-D9D11F7D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" y="709952"/>
            <a:ext cx="11676190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2B52BB-CB21-4ED9-A7E9-08F9FB1F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0AA2AF-5430-49BA-92AB-D322E422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4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1283D2-96F3-4223-9A50-43BE63B7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1" y="1231642"/>
            <a:ext cx="10731737" cy="43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2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7B6D85-F4E0-49BF-816E-FEEE8932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690905"/>
            <a:ext cx="11038095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3AACB8-3C81-4701-83B2-9CAF2F47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" y="326512"/>
            <a:ext cx="11013831" cy="62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6C5164-0575-4D8B-9712-E606E413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24" y="1089784"/>
            <a:ext cx="4936552" cy="46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5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E497A7-BAE6-4F99-8C9F-095955A168A4}"/>
              </a:ext>
            </a:extLst>
          </p:cNvPr>
          <p:cNvSpPr/>
          <p:nvPr/>
        </p:nvSpPr>
        <p:spPr>
          <a:xfrm>
            <a:off x="3547403" y="2967335"/>
            <a:ext cx="5097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RobotoMono-Regular"/>
              </a:rPr>
              <a:t>Endpoint Config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28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B18E66-EFD5-4C12-9B4F-DF2CE371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1" y="824238"/>
            <a:ext cx="11342857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B72439-BE82-4C25-901E-318FE335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7" y="1429000"/>
            <a:ext cx="109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97464B-EC63-4F84-A497-2CE4180B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0" y="748047"/>
            <a:ext cx="11847619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52F61E-37F4-4F58-8223-286FABECCD9C}"/>
              </a:ext>
            </a:extLst>
          </p:cNvPr>
          <p:cNvSpPr/>
          <p:nvPr/>
        </p:nvSpPr>
        <p:spPr>
          <a:xfrm>
            <a:off x="4091714" y="6156347"/>
            <a:ext cx="327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https://particular.net/downloads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859457-2B95-4EBA-A813-F1843156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03" y="299406"/>
            <a:ext cx="6010597" cy="56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4114A3-9BB4-4C20-8F5C-F1DA5075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6" y="886143"/>
            <a:ext cx="11066667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8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FFC199-14F1-4AE5-9C9C-BC80AE4A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686143"/>
            <a:ext cx="11419047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E6E49C-8003-45EC-9549-3F965B2F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9" y="1026571"/>
            <a:ext cx="10986841" cy="48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5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E497A7-BAE6-4F99-8C9F-095955A168A4}"/>
              </a:ext>
            </a:extLst>
          </p:cNvPr>
          <p:cNvSpPr/>
          <p:nvPr/>
        </p:nvSpPr>
        <p:spPr>
          <a:xfrm>
            <a:off x="4433668" y="2967335"/>
            <a:ext cx="3528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RobotoMono-Regular"/>
              </a:rPr>
              <a:t>Transports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075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6EFB23-A5ED-426D-9457-34775D29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19" y="757571"/>
            <a:ext cx="9304762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F268A8-F665-436F-9C40-AC3869C6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14" y="729000"/>
            <a:ext cx="822857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734294-C632-4A9D-ACBD-2A3F74B3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57" y="771857"/>
            <a:ext cx="8514286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60D69B-D949-4967-9E99-F8C16ABE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8" y="790905"/>
            <a:ext cx="9009524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02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9557F-48D9-490A-8E48-D25879AC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743285"/>
            <a:ext cx="9180952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4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F501CB-926D-4D6C-9F3F-A4F32D2432C3}"/>
              </a:ext>
            </a:extLst>
          </p:cNvPr>
          <p:cNvSpPr/>
          <p:nvPr/>
        </p:nvSpPr>
        <p:spPr>
          <a:xfrm>
            <a:off x="3048000" y="24133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dirty="0">
                <a:solidFill>
                  <a:srgbClr val="3E3E3E"/>
                </a:solidFill>
                <a:latin typeface="Gotham-Light"/>
              </a:rPr>
              <a:t>Fault Tolerance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79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2BB550-6BB9-46BA-817B-2E4CAF6B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" y="738524"/>
            <a:ext cx="11209524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C80058-03DD-43F3-A9EA-F64F5190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77" y="795305"/>
            <a:ext cx="8955645" cy="52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9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F68F6C-A526-4869-BACC-E9AE149D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53" y="758233"/>
            <a:ext cx="8619293" cy="53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4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52F029-7B80-41F9-909F-134722A0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88" y="584489"/>
            <a:ext cx="9116424" cy="56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BA28EA-24BC-4DA5-9F85-F3CFDE86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21" y="606310"/>
            <a:ext cx="9299557" cy="56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0F2E29-9AEB-48DC-B67E-D6746794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68" y="894873"/>
            <a:ext cx="10478537" cy="50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EDD024-32F3-4593-BF08-19551433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52" y="965211"/>
            <a:ext cx="9532695" cy="49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2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54D871-BB75-4DF7-ADE6-F33D1FFC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2" y="1005190"/>
            <a:ext cx="98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8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65AF91-63E2-45C3-9012-10B20904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24" y="1089784"/>
            <a:ext cx="4936552" cy="46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89AB9D-225A-40A7-A539-8E405544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49" y="814574"/>
            <a:ext cx="10457702" cy="5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3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2A94CA-D609-412D-B1AA-BDE756E1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" y="446333"/>
            <a:ext cx="11193194" cy="59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84A65F-FD2B-426C-B8E0-E8462962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7" y="281354"/>
            <a:ext cx="4900373" cy="26806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B7E6F7-58BF-4FC0-BF13-A189C3E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93" y="3429000"/>
            <a:ext cx="7911849" cy="28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DD2471-6D67-437F-834C-CD2D070F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9" y="1519310"/>
            <a:ext cx="5148996" cy="43493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B9EE6F-1E09-48F8-B24B-054D701C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11" y="1519310"/>
            <a:ext cx="4679911" cy="45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FBD43A-2629-4E3E-8330-34689956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79" y="425302"/>
            <a:ext cx="8105042" cy="60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37A08B-C87E-4C9E-BBE8-810AD6BAD8C4}"/>
              </a:ext>
            </a:extLst>
          </p:cNvPr>
          <p:cNvSpPr/>
          <p:nvPr/>
        </p:nvSpPr>
        <p:spPr>
          <a:xfrm>
            <a:off x="3715893" y="2921168"/>
            <a:ext cx="47602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Routing Config</a:t>
            </a:r>
          </a:p>
        </p:txBody>
      </p:sp>
    </p:spTree>
    <p:extLst>
      <p:ext uri="{BB962C8B-B14F-4D97-AF65-F5344CB8AC3E}">
        <p14:creationId xmlns:p14="http://schemas.microsoft.com/office/powerpoint/2010/main" val="88295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71D336-0E27-41A4-BBAB-C69807C0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</Words>
  <Application>Microsoft Office PowerPoint</Application>
  <PresentationFormat>宽屏</PresentationFormat>
  <Paragraphs>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Gotham-Light</vt:lpstr>
      <vt:lpstr>RobotoMono-Regular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NServiceBus?  </dc:title>
  <dc:creator>Fei Jiang</dc:creator>
  <cp:lastModifiedBy>Fei Jiang</cp:lastModifiedBy>
  <cp:revision>62</cp:revision>
  <dcterms:created xsi:type="dcterms:W3CDTF">2019-04-18T12:32:12Z</dcterms:created>
  <dcterms:modified xsi:type="dcterms:W3CDTF">2019-04-18T23:49:16Z</dcterms:modified>
</cp:coreProperties>
</file>