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D082-312F-4231-B2F1-195287CBE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A033B-4E13-4CB4-92B2-2DE65E12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FF84-3730-481D-98F5-E04C7F6A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0B27A-0B41-47CF-A170-6E5167D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E930F-533F-40BA-B68E-F7FF575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C4D4-0A0E-4A3A-93EA-9598EAB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2BEAA-7090-4E2A-A1DE-C4A23E5D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BFF2E-D79C-440A-AA41-0247C68E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49709-E4C4-4579-BEF3-2B67FAD9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A9B4B-AAB7-439A-9FC5-49F609A0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5DAF3C-F98B-40A5-92CE-539A857F1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73214-E291-4366-B932-82567236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0CEAF-6F60-452F-9FEF-B57D5D0A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1FF35-C12D-40E9-B484-D068B833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50B55-012A-47DA-B692-807E8638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D48E7-2228-49F2-AFFF-1092465C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47AC5-BFB3-4F26-9ABE-0A6C8EAD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652E7-44EF-437A-9276-F2E2776E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B2824-CAF3-4B32-821D-B24FA486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99FC9-F25C-4047-9177-0700CAC1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83E5C-B9CE-44F7-9BDE-BFCBA4E5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EC144-29E1-4A3A-A2DC-139D17EA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DAB60-F8BA-49CD-952B-DD04BA7F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7D982-BFAA-4A98-BF2C-1B7F89AB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B11CB-073C-46B6-A44B-B0B0F62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B1F1-D0AC-4BDD-A94D-35F9943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E1F5C-8873-49E6-8B84-8BD0BF5D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56ED3-5FED-41AB-BACE-16ECCEAA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B6A50-66C1-41F4-82C7-4D1F6AB4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90602-B2B7-456C-85BC-5D09AADE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E8D50-00A5-472F-8B02-38DD4831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B777-C59E-46FA-BC31-9D9859BF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A85E2-F654-4DB9-B85D-AB060813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75086-904E-455C-AFDD-CF618975B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2D895E-BA26-4FDC-8189-AE60EB52F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EB5E7-F266-4681-BB8D-75F8E12FE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C8404-9B5B-4F2C-BB94-187E0C2A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9C3CDF-1A2A-4523-A751-D1F5EE5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15CA7-AF26-44F7-892F-BA74B27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20EDD-EC84-40A0-93CE-A4E14D16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2160E-AF71-483F-9B93-6CE14F1A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57A65-805B-4FFF-A650-E8A63CF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D628E-3102-4703-B1F2-17E36641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B781A-D602-48DA-9CF4-351EA17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B11A3-53D4-48B1-9348-6C7AF0E4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FBDF3-8178-434F-813B-573E8897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956E-DFE2-46C2-85D8-3105246D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84B6-BC3F-4768-AB38-55DB5C9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7C00D-CF11-4828-8AE9-7B8BB48B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281C1-969B-43DD-8A06-32F7148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C870F-726A-4532-913B-AA82ADA7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4584D-300B-449A-BCD8-7720064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9EE3A-AADB-46AE-9473-6C40871F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28D54-040C-406B-8C72-48E06E76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3924A-C462-4468-9ABC-2F0C8805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D096-58A1-4495-B104-57CD2FC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204D6-3A9A-4D67-8E50-5D2E5988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8687C-7A61-465B-BC43-D5A0BE8F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F6B04-FB07-4E8B-BD0C-DE7EFDD3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3AFB3-3ED8-4C86-BF74-B5698E2B2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E5C28-DDDE-4F67-95C7-852F1CDDA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9B0A-92E6-4D01-8836-ED2E941E926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62409-23B4-4C4D-A12F-8249C2D0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9C15-E7AD-4B57-828B-7C2BE57EA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4AA6-D05C-4592-80B5-E7838340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4566E5-63F1-473E-845B-1910D435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6" y="809952"/>
            <a:ext cx="9019048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0650C1-CB45-406A-8FD1-2765D20C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" y="199512"/>
            <a:ext cx="5809572" cy="3275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B6C507-9626-461B-B386-3A3CC99C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58" y="3469947"/>
            <a:ext cx="6663012" cy="3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1E0253-6362-4489-81E9-418169A2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04" y="1026370"/>
            <a:ext cx="8750391" cy="48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6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2A7CAF-5DCE-4652-8A75-7E5FD5CB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29" y="1076149"/>
            <a:ext cx="8988542" cy="47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2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99D3D5-6F66-442D-ACD6-6337A37E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38" y="995376"/>
            <a:ext cx="7882724" cy="50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C822D7-A5C5-4804-88ED-D710188D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32" y="910903"/>
            <a:ext cx="9586135" cy="50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B00F9E-5323-4CBA-A49C-1523DCE3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82" y="1225280"/>
            <a:ext cx="9829196" cy="44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483DB2-E321-4460-B4F9-2D785A0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42" y="1012193"/>
            <a:ext cx="10068116" cy="48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D2BBE5-98DF-4EC8-A9C8-D62E33D3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9" y="1294227"/>
            <a:ext cx="10902522" cy="47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27F8AD-7D6E-4ACC-9E5E-FE7C8285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14" y="926915"/>
            <a:ext cx="9357572" cy="50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6B8790-93C7-4176-B7E4-41993650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6" y="1091946"/>
            <a:ext cx="9592466" cy="46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3E909F-02BA-45E5-9154-E93FD2E7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44" y="866410"/>
            <a:ext cx="10065111" cy="51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FA3E50-F251-4F73-997C-3B0179C4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91" y="872480"/>
            <a:ext cx="9236817" cy="51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806F8F-91D1-4FE0-8CE6-52F94977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15" y="773134"/>
            <a:ext cx="9141883" cy="53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BEE8A-EE46-48C7-8105-8F0783E2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59" y="912738"/>
            <a:ext cx="9571882" cy="50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D71FBF-7668-4695-AD7B-66B2E7A7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78" y="876941"/>
            <a:ext cx="9208244" cy="51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711CA3-170D-4DAA-8EC9-A8633670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2" y="925389"/>
            <a:ext cx="9922096" cy="50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87F809-75C3-4CCB-93CD-22026505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1" y="926782"/>
            <a:ext cx="9839397" cy="50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84FC9D-58E0-4598-AB81-E53DA491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924238"/>
            <a:ext cx="8704762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307A10-798B-448A-B80F-E2B5A77E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9" y="1086143"/>
            <a:ext cx="9504762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4E6343-EF7D-46AC-AF64-1221A7BB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" y="339499"/>
            <a:ext cx="5741729" cy="33418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F72FA2-A7C5-44F0-A42E-9305C74D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09" y="3221501"/>
            <a:ext cx="5741729" cy="34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FF7FDA-9624-4D34-8165-F6CD66A5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34" y="1033513"/>
            <a:ext cx="9766215" cy="47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26</cp:revision>
  <dcterms:created xsi:type="dcterms:W3CDTF">2019-04-18T23:50:06Z</dcterms:created>
  <dcterms:modified xsi:type="dcterms:W3CDTF">2019-04-19T00:07:03Z</dcterms:modified>
</cp:coreProperties>
</file>