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10" y="1159220"/>
            <a:ext cx="7913229" cy="42178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28395" y="4561265"/>
            <a:ext cx="230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http://rxmarbles.com/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4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86" y="1227909"/>
            <a:ext cx="8194686" cy="39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5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83" y="1230803"/>
            <a:ext cx="7617912" cy="42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81" y="1055696"/>
            <a:ext cx="8379936" cy="44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63" y="1035642"/>
            <a:ext cx="8682776" cy="47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9" y="1106672"/>
            <a:ext cx="8560259" cy="44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0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58" y="934079"/>
            <a:ext cx="8812882" cy="46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45" y="486283"/>
            <a:ext cx="9349565" cy="50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7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95" y="640368"/>
            <a:ext cx="9235790" cy="56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9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23" y="1334151"/>
            <a:ext cx="7266667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12" y="1491849"/>
            <a:ext cx="7352381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8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</Words>
  <Application>Microsoft Office PowerPoint</Application>
  <PresentationFormat>宽屏</PresentationFormat>
  <Paragraphs>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Fred</cp:lastModifiedBy>
  <cp:revision>22</cp:revision>
  <dcterms:created xsi:type="dcterms:W3CDTF">2018-08-16T12:25:12Z</dcterms:created>
  <dcterms:modified xsi:type="dcterms:W3CDTF">2018-08-17T05:09:47Z</dcterms:modified>
</cp:coreProperties>
</file>