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7" r:id="rId10"/>
    <p:sldId id="264" r:id="rId11"/>
    <p:sldId id="276" r:id="rId12"/>
    <p:sldId id="265" r:id="rId13"/>
    <p:sldId id="266" r:id="rId14"/>
    <p:sldId id="267" r:id="rId15"/>
    <p:sldId id="269" r:id="rId16"/>
    <p:sldId id="288" r:id="rId17"/>
    <p:sldId id="268" r:id="rId18"/>
    <p:sldId id="270" r:id="rId19"/>
    <p:sldId id="277" r:id="rId20"/>
    <p:sldId id="282" r:id="rId21"/>
    <p:sldId id="283" r:id="rId22"/>
    <p:sldId id="280" r:id="rId23"/>
    <p:sldId id="278" r:id="rId24"/>
    <p:sldId id="281" r:id="rId25"/>
    <p:sldId id="284" r:id="rId26"/>
    <p:sldId id="285" r:id="rId27"/>
    <p:sldId id="286" r:id="rId28"/>
    <p:sldId id="275" r:id="rId29"/>
    <p:sldId id="27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24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88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6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30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02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93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42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85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50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6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90F4B-38D6-495C-9C60-65B2A338560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94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5b0988e595225.cdn.sohucs.com/images/20180418/73a83824f4f7488d92cc5f7d6576464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73" y="1665027"/>
            <a:ext cx="10404678" cy="320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8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202267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足弓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055" y="1774208"/>
            <a:ext cx="5181348" cy="315438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569" y="1310071"/>
            <a:ext cx="2149444" cy="365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652643" y="411848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足</a:t>
            </a:r>
            <a:r>
              <a:rPr lang="zh-CN" altLang="en-US" dirty="0" smtClean="0"/>
              <a:t>弓对</a:t>
            </a:r>
            <a:r>
              <a:rPr lang="zh-CN" altLang="en-US" dirty="0"/>
              <a:t>跑步很重要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6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正常足弓</a:t>
            </a:r>
            <a:endParaRPr kumimoji="1" lang="zh-CN" altLang="en-US" dirty="0"/>
          </a:p>
        </p:txBody>
      </p:sp>
      <p:pic>
        <p:nvPicPr>
          <p:cNvPr id="6" name="Picture 12" descr="https://pic1.zhimg.com/80/v2-59aba05a7ba79ace2891926353fdacc8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323" y="1982552"/>
            <a:ext cx="6826650" cy="227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497" y="440267"/>
            <a:ext cx="1507792" cy="256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9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低足弓</a:t>
            </a:r>
            <a:endParaRPr kumimoji="1" lang="zh-CN" altLang="en-US" dirty="0"/>
          </a:p>
        </p:txBody>
      </p:sp>
      <p:pic>
        <p:nvPicPr>
          <p:cNvPr id="8" name="Picture 10" descr="https://pic4.zhimg.com/80/v2-c4c468b5c31ade2447658eed90651033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911" y="1787857"/>
            <a:ext cx="7077006" cy="235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100" y="440267"/>
            <a:ext cx="1436585" cy="239018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68911" y="445675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1A1A1A"/>
                </a:solidFill>
                <a:latin typeface="-apple-system" charset="0"/>
              </a:rPr>
              <a:t>内翻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127967" y="5228312"/>
            <a:ext cx="2424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1A1A1A"/>
                </a:solidFill>
                <a:latin typeface="-apple-system" charset="0"/>
              </a:rPr>
              <a:t>支撑</a:t>
            </a:r>
            <a:r>
              <a:rPr lang="en-US" altLang="zh-CN" sz="2400" dirty="0">
                <a:solidFill>
                  <a:srgbClr val="1A1A1A"/>
                </a:solidFill>
                <a:latin typeface="-apple-system" charset="0"/>
              </a:rPr>
              <a:t>/</a:t>
            </a:r>
            <a:r>
              <a:rPr lang="zh-CN" altLang="en-US" sz="2400" dirty="0">
                <a:solidFill>
                  <a:srgbClr val="1A1A1A"/>
                </a:solidFill>
                <a:latin typeface="-apple-system" charset="0"/>
              </a:rPr>
              <a:t>稳定系跑鞋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988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高足弓</a:t>
            </a:r>
            <a:endParaRPr kumimoji="1" lang="zh-CN" altLang="en-US" dirty="0"/>
          </a:p>
        </p:txBody>
      </p:sp>
      <p:pic>
        <p:nvPicPr>
          <p:cNvPr id="9" name="Picture 8" descr="https://pic4.zhimg.com/80/v2-0bcbce59bc91f93afbfe25f7d528c0d3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265" y="2169994"/>
            <a:ext cx="6626631" cy="220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057" y="112390"/>
            <a:ext cx="1612672" cy="2536058"/>
          </a:xfrm>
          <a:prstGeom prst="rect">
            <a:avLst/>
          </a:prstGeom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1352393" y="453914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高足弓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25265" y="468792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mr-IN" sz="2400" dirty="0">
                <a:solidFill>
                  <a:srgbClr val="1A1A1A"/>
                </a:solidFill>
                <a:latin typeface="-apple-system" charset="0"/>
              </a:rPr>
              <a:t>外翻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525265" y="5273974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mr-IN" sz="2400" dirty="0">
                <a:solidFill>
                  <a:srgbClr val="1A1A1A"/>
                </a:solidFill>
                <a:latin typeface="-apple-system" charset="0"/>
              </a:rPr>
              <a:t>缓冲</a:t>
            </a:r>
            <a:r>
              <a:rPr lang="mr-IN" altLang="zh-CN" sz="2400" dirty="0">
                <a:solidFill>
                  <a:srgbClr val="1A1A1A"/>
                </a:solidFill>
                <a:latin typeface="-apple-system" charset="0"/>
              </a:rPr>
              <a:t>/</a:t>
            </a:r>
            <a:r>
              <a:rPr lang="zh-CN" altLang="mr-IN" sz="2400" dirty="0">
                <a:solidFill>
                  <a:srgbClr val="1A1A1A"/>
                </a:solidFill>
                <a:latin typeface="-apple-system" charset="0"/>
              </a:rPr>
              <a:t>减震系跑鞋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43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如何知道自己是什么足形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60393" y="1812583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A4</a:t>
            </a:r>
            <a:r>
              <a:rPr lang="zh-CN" altLang="en-US" sz="2400" dirty="0"/>
              <a:t>纸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860393" y="2516535"/>
            <a:ext cx="863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91919"/>
                </a:solidFill>
                <a:latin typeface="PingFang SC" charset="-122"/>
              </a:rPr>
              <a:t>拿出一双穿过鞋子（穿的时间越久越好），查看鞋底的磨损程度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860393" y="3589819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191919"/>
                </a:solidFill>
                <a:latin typeface="PingFang SC" charset="-122"/>
              </a:rPr>
              <a:t>跑鞋店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90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选鞋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1491612"/>
            <a:ext cx="5728193" cy="24793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177" y="4040647"/>
            <a:ext cx="6515473" cy="243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天生就会跑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8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跑鞋</a:t>
            </a:r>
            <a:r>
              <a:rPr kumimoji="1" lang="zh-CN" altLang="en-US" dirty="0"/>
              <a:t>品牌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10" y="4758616"/>
            <a:ext cx="1705013" cy="12984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95" y="1810251"/>
            <a:ext cx="2158978" cy="11376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980" y="1578237"/>
            <a:ext cx="2095238" cy="14476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121" y="3280204"/>
            <a:ext cx="2410223" cy="11810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5811" y="3588934"/>
            <a:ext cx="2833804" cy="8722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8195" y="4985112"/>
            <a:ext cx="2770055" cy="107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4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亚瑟士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902" y="1619180"/>
            <a:ext cx="6376982" cy="471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6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65" y="341194"/>
            <a:ext cx="9144000" cy="1148900"/>
          </a:xfrm>
        </p:spPr>
        <p:txBody>
          <a:bodyPr/>
          <a:lstStyle/>
          <a:p>
            <a:r>
              <a:rPr kumimoji="1" lang="zh-CN" altLang="en-US" dirty="0" smtClean="0"/>
              <a:t>跑步是一项危险的运动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642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38" y="849596"/>
            <a:ext cx="9334335" cy="456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5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927" y="1108054"/>
            <a:ext cx="7893744" cy="41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adidas</a:t>
            </a:r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256948" y="1838615"/>
            <a:ext cx="11274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smtClean="0"/>
              <a:t>boost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3970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美津浓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47" y="2233330"/>
            <a:ext cx="2385859" cy="16484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976" y="2411730"/>
            <a:ext cx="2518860" cy="142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9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17" y="1104096"/>
            <a:ext cx="7679694" cy="402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429" y="1351128"/>
            <a:ext cx="8441978" cy="382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d1.alicdn.com/imgextra/i1/55179079/O1CN012GwEKsoDN0nWxxl_!!551790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533" y="539040"/>
            <a:ext cx="8749031" cy="580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83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888" y="1050878"/>
            <a:ext cx="7886728" cy="42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638996" y="344732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跑步是最省钱的运动</a:t>
            </a:r>
          </a:p>
        </p:txBody>
      </p:sp>
    </p:spTree>
    <p:extLst>
      <p:ext uri="{BB962C8B-B14F-4D97-AF65-F5344CB8AC3E}">
        <p14:creationId xmlns:p14="http://schemas.microsoft.com/office/powerpoint/2010/main" val="336377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3666" y="1629854"/>
            <a:ext cx="1010844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You don't stop running because you get old, you get old because you stop running. </a:t>
            </a:r>
            <a:br>
              <a:rPr lang="en-US" altLang="zh-CN" sz="4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你不是因为变老而停止跑步，你是因为停止跑步才变老。</a:t>
            </a:r>
            <a:endParaRPr lang="zh-CN" altLang="en-US" sz="40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35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65" y="341194"/>
            <a:ext cx="9144000" cy="1148900"/>
          </a:xfrm>
        </p:spPr>
        <p:txBody>
          <a:bodyPr/>
          <a:lstStyle/>
          <a:p>
            <a:r>
              <a:rPr kumimoji="1" lang="zh-CN" altLang="en-US" dirty="0"/>
              <a:t>不同的落地方式</a:t>
            </a:r>
          </a:p>
        </p:txBody>
      </p:sp>
      <p:pic>
        <p:nvPicPr>
          <p:cNvPr id="9" name="Picture 2" descr="https://pic4.zhimg.com/80/v2-d03a0c6a313dedba6146c0c98afdfb1b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410" y="1490094"/>
            <a:ext cx="7024109" cy="44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01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65" y="341194"/>
            <a:ext cx="9144000" cy="1148900"/>
          </a:xfrm>
        </p:spPr>
        <p:txBody>
          <a:bodyPr/>
          <a:lstStyle/>
          <a:p>
            <a:r>
              <a:rPr kumimoji="1" lang="zh-CN" altLang="en-US" dirty="0"/>
              <a:t>不同的落地方式</a:t>
            </a:r>
          </a:p>
        </p:txBody>
      </p:sp>
      <p:pic>
        <p:nvPicPr>
          <p:cNvPr id="1026" name="Picture 2" descr="https://ss1.baidu.com/6ONXsjip0QIZ8tyhnq/it/u=1035611188,665802618&amp;fm=173&amp;s=6FAC3C6251D6DDE9427400DA0000C0B1&amp;w=640&amp;h=504&amp;im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2" y="1617224"/>
            <a:ext cx="5459103" cy="429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s2.baidu.com/6ONYsjip0QIZ8tyhnq/it/u=3332488532,747558568&amp;fm=173&amp;s=2AAE7E22710658ED4ADD7CCA0000E0B0&amp;w=640&amp;h=525&amp;im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208" y="1482140"/>
            <a:ext cx="5613423" cy="460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8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65" y="341194"/>
            <a:ext cx="9144000" cy="1148900"/>
          </a:xfrm>
        </p:spPr>
        <p:txBody>
          <a:bodyPr/>
          <a:lstStyle/>
          <a:p>
            <a:r>
              <a:rPr kumimoji="1" lang="zh-CN" altLang="en-US" dirty="0"/>
              <a:t>不同跑道的软硬程度</a:t>
            </a:r>
          </a:p>
        </p:txBody>
      </p:sp>
      <p:pic>
        <p:nvPicPr>
          <p:cNvPr id="5" name="图片 4" descr="http://img.mp.itc.cn/upload/20161012/48f67264f8654915a91747ea7da57bff_th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58" y="1680821"/>
            <a:ext cx="9680813" cy="4037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77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60477" y="1774209"/>
            <a:ext cx="9144000" cy="2063300"/>
          </a:xfrm>
        </p:spPr>
        <p:txBody>
          <a:bodyPr>
            <a:noAutofit/>
          </a:bodyPr>
          <a:lstStyle/>
          <a:p>
            <a:r>
              <a:rPr lang="zh-CN" altLang="zh-CN" kern="0" dirty="0" smtClean="0">
                <a:latin typeface="Times New Roman" charset="0"/>
                <a:cs typeface="Times New Roman" charset="0"/>
              </a:rPr>
              <a:t>跑在坚硬的水泥地上的，都是勇士！</a:t>
            </a:r>
            <a:r>
              <a:rPr lang="zh-CN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58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516165" y="1364776"/>
            <a:ext cx="9144000" cy="15871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dirty="0" smtClean="0"/>
              <a:t>Q:</a:t>
            </a:r>
            <a:r>
              <a:rPr kumimoji="1" lang="zh-CN" altLang="en-US" sz="4800" dirty="0" smtClean="0"/>
              <a:t>我不会前脚掌，也找不到塑胶场地，我该怎么办呢？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017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202267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mtClean="0"/>
              <a:t>你需要一双跑鞋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11339" y="2569785"/>
            <a:ext cx="81835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91919"/>
                </a:solidFill>
                <a:latin typeface="PingFang SC" charset="-122"/>
              </a:rPr>
              <a:t>跑鞋不是为了让你跑得更快，而是为了让你跑步的时候不受伤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20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202267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跑鞋</a:t>
            </a:r>
            <a:r>
              <a:rPr kumimoji="1" lang="zh-CN" altLang="en-US" dirty="0"/>
              <a:t>分类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60657" y="2233641"/>
            <a:ext cx="1627369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1A1A1A"/>
                </a:solidFill>
                <a:latin typeface="-apple-system" charset="0"/>
              </a:rPr>
              <a:t>慢</a:t>
            </a:r>
            <a:r>
              <a:rPr lang="zh-CN" altLang="en-US" sz="2800" dirty="0" smtClean="0">
                <a:solidFill>
                  <a:srgbClr val="1A1A1A"/>
                </a:solidFill>
                <a:latin typeface="-apple-system" charset="0"/>
              </a:rPr>
              <a:t>跑鞋</a:t>
            </a:r>
            <a:endParaRPr lang="en-US" altLang="zh-CN" sz="2800" dirty="0" smtClean="0">
              <a:solidFill>
                <a:srgbClr val="1A1A1A"/>
              </a:solidFill>
              <a:latin typeface="-apple-system" charset="0"/>
            </a:endParaRPr>
          </a:p>
          <a:p>
            <a:endParaRPr lang="en-US" altLang="zh-CN" sz="2800" dirty="0" smtClean="0">
              <a:solidFill>
                <a:srgbClr val="1A1A1A"/>
              </a:solidFill>
              <a:latin typeface="-apple-system" charset="0"/>
            </a:endParaRPr>
          </a:p>
          <a:p>
            <a:r>
              <a:rPr lang="zh-CN" altLang="en-US" sz="2800" dirty="0" smtClean="0">
                <a:solidFill>
                  <a:srgbClr val="1A1A1A"/>
                </a:solidFill>
                <a:latin typeface="-apple-system" charset="0"/>
              </a:rPr>
              <a:t>越野鞋</a:t>
            </a:r>
            <a:endParaRPr lang="en-US" altLang="zh-CN" sz="2800" dirty="0" smtClean="0">
              <a:solidFill>
                <a:srgbClr val="1A1A1A"/>
              </a:solidFill>
              <a:latin typeface="-apple-system" charset="0"/>
            </a:endParaRPr>
          </a:p>
          <a:p>
            <a:endParaRPr lang="en-US" altLang="zh-CN" sz="2800" dirty="0" smtClean="0">
              <a:solidFill>
                <a:srgbClr val="1A1A1A"/>
              </a:solidFill>
              <a:latin typeface="-apple-system" charset="0"/>
            </a:endParaRPr>
          </a:p>
          <a:p>
            <a:r>
              <a:rPr lang="zh-CN" altLang="en-US" sz="2800" dirty="0" smtClean="0">
                <a:solidFill>
                  <a:srgbClr val="1A1A1A"/>
                </a:solidFill>
                <a:latin typeface="-apple-system" charset="0"/>
              </a:rPr>
              <a:t>马拉松鞋</a:t>
            </a:r>
            <a:endParaRPr lang="en-US" altLang="zh-CN" sz="2800" dirty="0" smtClean="0">
              <a:solidFill>
                <a:srgbClr val="1A1A1A"/>
              </a:solidFill>
              <a:latin typeface="-apple-system" charset="0"/>
            </a:endParaRPr>
          </a:p>
          <a:p>
            <a:r>
              <a:rPr lang="zh-CN" altLang="en-US" sz="2800" dirty="0">
                <a:solidFill>
                  <a:srgbClr val="1A1A1A"/>
                </a:solidFill>
                <a:latin typeface="-apple-system" charset="0"/>
              </a:rPr>
              <a:t> </a:t>
            </a:r>
            <a:endParaRPr lang="en-US" altLang="zh-CN" sz="2800" dirty="0" smtClean="0">
              <a:solidFill>
                <a:srgbClr val="1A1A1A"/>
              </a:solidFill>
              <a:latin typeface="-apple-system" charset="0"/>
            </a:endParaRPr>
          </a:p>
          <a:p>
            <a:r>
              <a:rPr lang="zh-CN" altLang="en-US" sz="2800" dirty="0" smtClean="0">
                <a:solidFill>
                  <a:srgbClr val="1A1A1A"/>
                </a:solidFill>
                <a:latin typeface="-apple-system" charset="0"/>
              </a:rPr>
              <a:t>赤足</a:t>
            </a:r>
            <a:r>
              <a:rPr lang="zh-CN" altLang="en-US" sz="2800" dirty="0">
                <a:solidFill>
                  <a:srgbClr val="1A1A1A"/>
                </a:solidFill>
                <a:latin typeface="-apple-system" charset="0"/>
              </a:rPr>
              <a:t>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597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176</Words>
  <Application>Microsoft Office PowerPoint</Application>
  <PresentationFormat>宽屏</PresentationFormat>
  <Paragraphs>39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-apple-system</vt:lpstr>
      <vt:lpstr>Mangal</vt:lpstr>
      <vt:lpstr>PingFang SC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跑步是一项危险的运动</vt:lpstr>
      <vt:lpstr>不同的落地方式</vt:lpstr>
      <vt:lpstr>不同的落地方式</vt:lpstr>
      <vt:lpstr>不同跑道的软硬程度</vt:lpstr>
      <vt:lpstr>跑在坚硬的水泥地上的，都是勇士！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205</cp:revision>
  <dcterms:created xsi:type="dcterms:W3CDTF">2018-10-31T22:15:48Z</dcterms:created>
  <dcterms:modified xsi:type="dcterms:W3CDTF">2018-11-07T13:53:46Z</dcterms:modified>
</cp:coreProperties>
</file>