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notesSlides/notesSlide1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1.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2.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23.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2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25.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26.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32"/>
  </p:notesMasterIdLst>
  <p:sldIdLst>
    <p:sldId id="256" r:id="rId3"/>
    <p:sldId id="303" r:id="rId4"/>
    <p:sldId id="284" r:id="rId5"/>
    <p:sldId id="297" r:id="rId6"/>
    <p:sldId id="295" r:id="rId7"/>
    <p:sldId id="296" r:id="rId8"/>
    <p:sldId id="292" r:id="rId9"/>
    <p:sldId id="298" r:id="rId10"/>
    <p:sldId id="299" r:id="rId11"/>
    <p:sldId id="300" r:id="rId12"/>
    <p:sldId id="293" r:id="rId13"/>
    <p:sldId id="301" r:id="rId14"/>
    <p:sldId id="290" r:id="rId15"/>
    <p:sldId id="291" r:id="rId16"/>
    <p:sldId id="285" r:id="rId17"/>
    <p:sldId id="288" r:id="rId18"/>
    <p:sldId id="281" r:id="rId19"/>
    <p:sldId id="268" r:id="rId20"/>
    <p:sldId id="264" r:id="rId21"/>
    <p:sldId id="266" r:id="rId22"/>
    <p:sldId id="265" r:id="rId23"/>
    <p:sldId id="270" r:id="rId24"/>
    <p:sldId id="271" r:id="rId25"/>
    <p:sldId id="274" r:id="rId26"/>
    <p:sldId id="273" r:id="rId27"/>
    <p:sldId id="278" r:id="rId28"/>
    <p:sldId id="279" r:id="rId29"/>
    <p:sldId id="280" r:id="rId30"/>
    <p:sldId id="28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A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2" d="100"/>
          <a:sy n="72" d="100"/>
        </p:scale>
        <p:origin x="618"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369CF-4879-410E-A830-FF63F0E8E616}"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BE235-F15E-488C-BF5A-F80F5EF86DE2}" type="slidenum">
              <a:rPr lang="zh-CN" altLang="en-US" smtClean="0"/>
              <a:t>‹#›</a:t>
            </a:fld>
            <a:endParaRPr lang="zh-CN" altLang="en-US"/>
          </a:p>
        </p:txBody>
      </p:sp>
    </p:spTree>
    <p:extLst>
      <p:ext uri="{BB962C8B-B14F-4D97-AF65-F5344CB8AC3E}">
        <p14:creationId xmlns:p14="http://schemas.microsoft.com/office/powerpoint/2010/main" val="1461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a:t>
            </a:fld>
            <a:endParaRPr lang="zh-CN" altLang="en-US"/>
          </a:p>
        </p:txBody>
      </p:sp>
    </p:spTree>
    <p:extLst>
      <p:ext uri="{BB962C8B-B14F-4D97-AF65-F5344CB8AC3E}">
        <p14:creationId xmlns:p14="http://schemas.microsoft.com/office/powerpoint/2010/main" val="213852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11</a:t>
            </a:fld>
            <a:endParaRPr lang="zh-CN" altLang="en-US"/>
          </a:p>
        </p:txBody>
      </p:sp>
    </p:spTree>
    <p:extLst>
      <p:ext uri="{BB962C8B-B14F-4D97-AF65-F5344CB8AC3E}">
        <p14:creationId xmlns:p14="http://schemas.microsoft.com/office/powerpoint/2010/main" val="121016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12</a:t>
            </a:fld>
            <a:endParaRPr lang="zh-CN" altLang="en-US"/>
          </a:p>
        </p:txBody>
      </p:sp>
    </p:spTree>
    <p:extLst>
      <p:ext uri="{BB962C8B-B14F-4D97-AF65-F5344CB8AC3E}">
        <p14:creationId xmlns:p14="http://schemas.microsoft.com/office/powerpoint/2010/main" val="401283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13</a:t>
            </a:fld>
            <a:endParaRPr lang="zh-CN" altLang="en-US"/>
          </a:p>
        </p:txBody>
      </p:sp>
    </p:spTree>
    <p:extLst>
      <p:ext uri="{BB962C8B-B14F-4D97-AF65-F5344CB8AC3E}">
        <p14:creationId xmlns:p14="http://schemas.microsoft.com/office/powerpoint/2010/main" val="424910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14</a:t>
            </a:fld>
            <a:endParaRPr lang="zh-CN" altLang="en-US"/>
          </a:p>
        </p:txBody>
      </p:sp>
    </p:spTree>
    <p:extLst>
      <p:ext uri="{BB962C8B-B14F-4D97-AF65-F5344CB8AC3E}">
        <p14:creationId xmlns:p14="http://schemas.microsoft.com/office/powerpoint/2010/main" val="346853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15</a:t>
            </a:fld>
            <a:endParaRPr lang="zh-CN" altLang="en-US"/>
          </a:p>
        </p:txBody>
      </p:sp>
    </p:spTree>
    <p:extLst>
      <p:ext uri="{BB962C8B-B14F-4D97-AF65-F5344CB8AC3E}">
        <p14:creationId xmlns:p14="http://schemas.microsoft.com/office/powerpoint/2010/main" val="252684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16</a:t>
            </a:fld>
            <a:endParaRPr lang="zh-CN" altLang="en-US"/>
          </a:p>
        </p:txBody>
      </p:sp>
    </p:spTree>
    <p:extLst>
      <p:ext uri="{BB962C8B-B14F-4D97-AF65-F5344CB8AC3E}">
        <p14:creationId xmlns:p14="http://schemas.microsoft.com/office/powerpoint/2010/main" val="61383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17</a:t>
            </a:fld>
            <a:endParaRPr lang="zh-CN" altLang="en-US"/>
          </a:p>
        </p:txBody>
      </p:sp>
    </p:spTree>
    <p:extLst>
      <p:ext uri="{BB962C8B-B14F-4D97-AF65-F5344CB8AC3E}">
        <p14:creationId xmlns:p14="http://schemas.microsoft.com/office/powerpoint/2010/main" val="119064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18</a:t>
            </a:fld>
            <a:endParaRPr lang="zh-CN" altLang="en-US"/>
          </a:p>
        </p:txBody>
      </p:sp>
    </p:spTree>
    <p:extLst>
      <p:ext uri="{BB962C8B-B14F-4D97-AF65-F5344CB8AC3E}">
        <p14:creationId xmlns:p14="http://schemas.microsoft.com/office/powerpoint/2010/main" val="238526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19</a:t>
            </a:fld>
            <a:endParaRPr lang="zh-CN" altLang="en-US"/>
          </a:p>
        </p:txBody>
      </p:sp>
    </p:spTree>
    <p:extLst>
      <p:ext uri="{BB962C8B-B14F-4D97-AF65-F5344CB8AC3E}">
        <p14:creationId xmlns:p14="http://schemas.microsoft.com/office/powerpoint/2010/main" val="3179654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20</a:t>
            </a:fld>
            <a:endParaRPr lang="zh-CN" altLang="en-US"/>
          </a:p>
        </p:txBody>
      </p:sp>
    </p:spTree>
    <p:extLst>
      <p:ext uri="{BB962C8B-B14F-4D97-AF65-F5344CB8AC3E}">
        <p14:creationId xmlns:p14="http://schemas.microsoft.com/office/powerpoint/2010/main" val="183633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3</a:t>
            </a:fld>
            <a:endParaRPr lang="zh-CN" altLang="en-US"/>
          </a:p>
        </p:txBody>
      </p:sp>
    </p:spTree>
    <p:extLst>
      <p:ext uri="{BB962C8B-B14F-4D97-AF65-F5344CB8AC3E}">
        <p14:creationId xmlns:p14="http://schemas.microsoft.com/office/powerpoint/2010/main" val="3156023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21</a:t>
            </a:fld>
            <a:endParaRPr lang="zh-CN" altLang="en-US"/>
          </a:p>
        </p:txBody>
      </p:sp>
    </p:spTree>
    <p:extLst>
      <p:ext uri="{BB962C8B-B14F-4D97-AF65-F5344CB8AC3E}">
        <p14:creationId xmlns:p14="http://schemas.microsoft.com/office/powerpoint/2010/main" val="417955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22</a:t>
            </a:fld>
            <a:endParaRPr lang="zh-CN" altLang="en-US">
              <a:latin typeface="Calibri" pitchFamily="34" charset="0"/>
            </a:endParaRPr>
          </a:p>
        </p:txBody>
      </p:sp>
    </p:spTree>
    <p:extLst>
      <p:ext uri="{BB962C8B-B14F-4D97-AF65-F5344CB8AC3E}">
        <p14:creationId xmlns:p14="http://schemas.microsoft.com/office/powerpoint/2010/main" val="422031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23</a:t>
            </a:fld>
            <a:endParaRPr lang="zh-CN" altLang="en-US">
              <a:latin typeface="Calibri" pitchFamily="34" charset="0"/>
            </a:endParaRPr>
          </a:p>
        </p:txBody>
      </p:sp>
    </p:spTree>
    <p:extLst>
      <p:ext uri="{BB962C8B-B14F-4D97-AF65-F5344CB8AC3E}">
        <p14:creationId xmlns:p14="http://schemas.microsoft.com/office/powerpoint/2010/main" val="1124320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24</a:t>
            </a:fld>
            <a:endParaRPr lang="zh-CN" altLang="en-US"/>
          </a:p>
        </p:txBody>
      </p:sp>
    </p:spTree>
    <p:extLst>
      <p:ext uri="{BB962C8B-B14F-4D97-AF65-F5344CB8AC3E}">
        <p14:creationId xmlns:p14="http://schemas.microsoft.com/office/powerpoint/2010/main" val="336755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25</a:t>
            </a:fld>
            <a:endParaRPr lang="zh-CN" altLang="en-US"/>
          </a:p>
        </p:txBody>
      </p:sp>
    </p:spTree>
    <p:extLst>
      <p:ext uri="{BB962C8B-B14F-4D97-AF65-F5344CB8AC3E}">
        <p14:creationId xmlns:p14="http://schemas.microsoft.com/office/powerpoint/2010/main" val="3858585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ECD77998-AC11-4625-8DA3-C3C184EA56FF}" type="slidenum">
              <a:rPr lang="zh-CN" altLang="en-US" sz="1200">
                <a:latin typeface="Calibri" pitchFamily="34" charset="0"/>
                <a:ea typeface="宋体" pitchFamily="2" charset="-122"/>
              </a:rPr>
              <a:t>26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54652545"/>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73CC0ADB-6765-4863-B08F-7BEBE28F3E87}" type="slidenum">
              <a:rPr lang="zh-CN" altLang="en-US" sz="1200">
                <a:latin typeface="Calibri" pitchFamily="34" charset="0"/>
                <a:ea typeface="宋体" pitchFamily="2" charset="-122"/>
              </a:rPr>
              <a:t>27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90943116"/>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fontAlgn="base">
              <a:spcBef>
                <a:spcPct val="0"/>
              </a:spcBef>
              <a:spcAft>
                <a:spcPct val="0"/>
              </a:spcAft>
            </a:pPr>
            <a:fld id="{EC08A8A3-956E-4FD1-867A-6B39D54EA571}" type="slidenum">
              <a:rPr lang="zh-CN" altLang="en-US" smtClean="0">
                <a:latin typeface="Calibri" pitchFamily="34" charset="0"/>
                <a:ea typeface="宋体" pitchFamily="2" charset="-122"/>
              </a:rPr>
              <a:t>28</a:t>
            </a:fld>
            <a:endParaRPr lang="zh-CN" altLang="en-US">
              <a:latin typeface="Calibri" pitchFamily="34" charset="0"/>
              <a:ea typeface="宋体" pitchFamily="2" charset="-122"/>
            </a:endParaRPr>
          </a:p>
        </p:txBody>
      </p:sp>
    </p:spTree>
    <p:extLst>
      <p:ext uri="{BB962C8B-B14F-4D97-AF65-F5344CB8AC3E}">
        <p14:creationId xmlns:p14="http://schemas.microsoft.com/office/powerpoint/2010/main" val="1365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4</a:t>
            </a:fld>
            <a:endParaRPr lang="zh-CN" altLang="en-US"/>
          </a:p>
        </p:txBody>
      </p:sp>
    </p:spTree>
    <p:extLst>
      <p:ext uri="{BB962C8B-B14F-4D97-AF65-F5344CB8AC3E}">
        <p14:creationId xmlns:p14="http://schemas.microsoft.com/office/powerpoint/2010/main" val="254723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5</a:t>
            </a:fld>
            <a:endParaRPr lang="zh-CN" altLang="en-US"/>
          </a:p>
        </p:txBody>
      </p:sp>
    </p:spTree>
    <p:extLst>
      <p:ext uri="{BB962C8B-B14F-4D97-AF65-F5344CB8AC3E}">
        <p14:creationId xmlns:p14="http://schemas.microsoft.com/office/powerpoint/2010/main" val="363048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6</a:t>
            </a:fld>
            <a:endParaRPr lang="zh-CN" altLang="en-US"/>
          </a:p>
        </p:txBody>
      </p:sp>
    </p:spTree>
    <p:extLst>
      <p:ext uri="{BB962C8B-B14F-4D97-AF65-F5344CB8AC3E}">
        <p14:creationId xmlns:p14="http://schemas.microsoft.com/office/powerpoint/2010/main" val="163220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7</a:t>
            </a:fld>
            <a:endParaRPr lang="zh-CN" altLang="en-US"/>
          </a:p>
        </p:txBody>
      </p:sp>
    </p:spTree>
    <p:extLst>
      <p:ext uri="{BB962C8B-B14F-4D97-AF65-F5344CB8AC3E}">
        <p14:creationId xmlns:p14="http://schemas.microsoft.com/office/powerpoint/2010/main" val="56013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8</a:t>
            </a:fld>
            <a:endParaRPr lang="zh-CN" altLang="en-US"/>
          </a:p>
        </p:txBody>
      </p:sp>
    </p:spTree>
    <p:extLst>
      <p:ext uri="{BB962C8B-B14F-4D97-AF65-F5344CB8AC3E}">
        <p14:creationId xmlns:p14="http://schemas.microsoft.com/office/powerpoint/2010/main" val="133844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9</a:t>
            </a:fld>
            <a:endParaRPr lang="zh-CN" altLang="en-US"/>
          </a:p>
        </p:txBody>
      </p:sp>
    </p:spTree>
    <p:extLst>
      <p:ext uri="{BB962C8B-B14F-4D97-AF65-F5344CB8AC3E}">
        <p14:creationId xmlns:p14="http://schemas.microsoft.com/office/powerpoint/2010/main" val="321944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10</a:t>
            </a:fld>
            <a:endParaRPr lang="zh-CN" altLang="en-US"/>
          </a:p>
        </p:txBody>
      </p:sp>
    </p:spTree>
    <p:extLst>
      <p:ext uri="{BB962C8B-B14F-4D97-AF65-F5344CB8AC3E}">
        <p14:creationId xmlns:p14="http://schemas.microsoft.com/office/powerpoint/2010/main" val="952584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userDrawn="1"/>
        </p:nvSpPr>
        <p:spPr>
          <a:xfrm>
            <a:off x="10954128" y="4879911"/>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p>
          <a:p>
            <a:r>
              <a:rPr lang="zh-CN" altLang="en-US" sz="100" dirty="0">
                <a:solidFill>
                  <a:prstClr val="white"/>
                </a:solidFill>
                <a:ea typeface="宋体"/>
              </a:rPr>
              <a:t>字体下载：</a:t>
            </a:r>
            <a:r>
              <a:rPr lang="en-US" altLang="zh-CN" sz="100" dirty="0">
                <a:solidFill>
                  <a:prstClr val="white"/>
                </a:solidFill>
                <a:ea typeface="宋体"/>
              </a:rPr>
              <a:t>www.1ppt.com/ziti/</a:t>
            </a:r>
          </a:p>
          <a:p>
            <a:r>
              <a:rPr lang="en-US" altLang="zh-CN" sz="100" dirty="0">
                <a:solidFill>
                  <a:prstClr val="white"/>
                </a:solidFill>
                <a:ea typeface="宋体"/>
              </a:rPr>
              <a:t> </a:t>
            </a:r>
            <a:endParaRPr lang="zh-CN" altLang="en-US" sz="100" dirty="0">
              <a:solidFill>
                <a:prstClr val="white"/>
              </a:solidFill>
              <a:ea typeface="宋体"/>
            </a:endParaRPr>
          </a:p>
        </p:txBody>
      </p:sp>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1999" cy="6891130"/>
          </a:xfrm>
          <a:prstGeom prst="rect">
            <a:avLst/>
          </a:prstGeom>
        </p:spPr>
      </p:pic>
      <p:sp>
        <p:nvSpPr>
          <p:cNvPr id="8" name="椭圆 7"/>
          <p:cNvSpPr/>
          <p:nvPr userDrawn="1"/>
        </p:nvSpPr>
        <p:spPr>
          <a:xfrm>
            <a:off x="3201444" y="550156"/>
            <a:ext cx="5789111" cy="5790818"/>
          </a:xfrm>
          <a:prstGeom prst="ellipse">
            <a:avLst/>
          </a:prstGeom>
          <a:solidFill>
            <a:srgbClr val="FFFFFF">
              <a:alpha val="8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标题 1"/>
          <p:cNvSpPr>
            <a:spLocks noGrp="1"/>
          </p:cNvSpPr>
          <p:nvPr>
            <p:ph type="ctrTitle" hasCustomPrompt="1"/>
          </p:nvPr>
        </p:nvSpPr>
        <p:spPr>
          <a:xfrm>
            <a:off x="3200400" y="2318400"/>
            <a:ext cx="5637600" cy="1573200"/>
          </a:xfrm>
        </p:spPr>
        <p:txBody>
          <a:bodyPr anchor="b">
            <a:normAutofit/>
          </a:bodyPr>
          <a:lstStyle>
            <a:lvl1pPr algn="ctr">
              <a:defRPr sz="4000"/>
            </a:lvl1pPr>
          </a:lstStyle>
          <a:p>
            <a:r>
              <a:rPr lang="zh-CN" altLang="en-US" dirty="0"/>
              <a:t>编辑标题</a:t>
            </a:r>
          </a:p>
        </p:txBody>
      </p:sp>
      <p:sp>
        <p:nvSpPr>
          <p:cNvPr id="3" name="副标题 2"/>
          <p:cNvSpPr>
            <a:spLocks noGrp="1"/>
          </p:cNvSpPr>
          <p:nvPr>
            <p:ph type="subTitle" idx="1" hasCustomPrompt="1"/>
          </p:nvPr>
        </p:nvSpPr>
        <p:spPr>
          <a:xfrm>
            <a:off x="3200400" y="4039200"/>
            <a:ext cx="5637600" cy="428400"/>
          </a:xfrm>
        </p:spPr>
        <p:txBody>
          <a:bodyPr anchor="ctr" anchorCtr="0"/>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7" name="内容占位符 6"/>
          <p:cNvSpPr>
            <a:spLocks noGrp="1"/>
          </p:cNvSpPr>
          <p:nvPr>
            <p:ph sz="quarter" idx="13"/>
          </p:nvPr>
        </p:nvSpPr>
        <p:spPr>
          <a:xfrm>
            <a:off x="604088" y="535197"/>
            <a:ext cx="11041063" cy="5951538"/>
          </a:xfrm>
        </p:spPr>
        <p:txBody>
          <a:bodyPr/>
          <a:lstStyle>
            <a:lvl1pPr>
              <a:defRPr sz="2400"/>
            </a:lvl1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82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155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4934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457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58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039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5585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6393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67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28940" cy="699594"/>
          </a:xfrm>
        </p:spPr>
        <p:txBody>
          <a:bodyPr/>
          <a:lstStyle>
            <a:lvl1pPr>
              <a:defRPr>
                <a:solidFill>
                  <a:schemeClr val="accent1">
                    <a:lumMod val="75000"/>
                  </a:schemeClr>
                </a:solidFill>
              </a:defRPr>
            </a:lvl1pPr>
          </a:lstStyle>
          <a:p>
            <a:r>
              <a:rPr lang="zh-CN" altLang="en-US" dirty="0"/>
              <a:t>单击此处编辑母版标题样式</a:t>
            </a:r>
            <a:endParaRPr lang="en-US" dirty="0"/>
          </a:p>
        </p:txBody>
      </p:sp>
      <p:sp>
        <p:nvSpPr>
          <p:cNvPr id="3" name="KSO_BC1"/>
          <p:cNvSpPr>
            <a:spLocks noGrp="1"/>
          </p:cNvSpPr>
          <p:nvPr>
            <p:ph idx="1"/>
          </p:nvPr>
        </p:nvSpPr>
        <p:spPr>
          <a:xfrm>
            <a:off x="1926000" y="2354400"/>
            <a:ext cx="8362800" cy="3589200"/>
          </a:xfrm>
        </p:spPr>
        <p:txBody>
          <a:bodyPr lIns="108000" tIns="108000" rIns="108000" bIns="108000">
            <a:normAutofit/>
          </a:bodyPr>
          <a:lstStyle>
            <a:lvl1pPr>
              <a:spcBef>
                <a:spcPts val="300"/>
              </a:spcBef>
              <a:spcAft>
                <a:spcPts val="300"/>
              </a:spcAft>
              <a:defRPr sz="2400"/>
            </a:lvl1pPr>
            <a:lvl3pPr>
              <a:spcBef>
                <a:spcPts val="300"/>
              </a:spcBef>
              <a:spcAft>
                <a:spcPts val="300"/>
              </a:spcAft>
              <a:defRPr sz="2000"/>
            </a:lvl3pPr>
            <a:lvl4pPr>
              <a:spcBef>
                <a:spcPts val="300"/>
              </a:spcBef>
              <a:spcAft>
                <a:spcPts val="300"/>
              </a:spcAft>
              <a:defRPr sz="1800"/>
            </a:lvl4pPr>
            <a:lvl5pPr>
              <a:spcBef>
                <a:spcPts val="300"/>
              </a:spcBef>
              <a:spcAft>
                <a:spcPts val="300"/>
              </a:spcAft>
              <a:defRPr sz="1800"/>
            </a:lvl5pPr>
            <a:lvl6pPr>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任意多边形 6"/>
          <p:cNvSpPr/>
          <p:nvPr userDrawn="1">
            <p:custDataLst>
              <p:tags r:id="rId1"/>
            </p:custDataLst>
          </p:nvPr>
        </p:nvSpPr>
        <p:spPr>
          <a:xfrm>
            <a:off x="2076451" y="193569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58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9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8" name="图片 7"/>
            <p:cNvPicPr>
              <a:picLocks noChangeAspect="1"/>
            </p:cNvPicPr>
            <p:nvPr/>
          </p:nvPicPr>
          <p:blipFill rotWithShape="1">
            <a:blip r:embed="rId20"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9" name="矩形 8"/>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nvPr>
        </p:nvSpPr>
        <p:spPr>
          <a:xfrm>
            <a:off x="4582800" y="2556000"/>
            <a:ext cx="5378400" cy="784800"/>
          </a:xfrm>
        </p:spPr>
        <p:txBody>
          <a:bodyPr anchor="ctr" anchorCtr="0">
            <a:normAutofit/>
          </a:bodyPr>
          <a:lstStyle>
            <a:lvl1pPr algn="just">
              <a:defRPr sz="3200">
                <a:solidFill>
                  <a:schemeClr val="tx1"/>
                </a:solidFill>
              </a:defRPr>
            </a:lvl1pPr>
          </a:lstStyle>
          <a:p>
            <a:r>
              <a:rPr lang="zh-CN" altLang="en-US" dirty="0"/>
              <a:t>单击此处编辑母版标题样式</a:t>
            </a:r>
          </a:p>
        </p:txBody>
      </p:sp>
      <p:sp>
        <p:nvSpPr>
          <p:cNvPr id="10" name="矩形 9"/>
          <p:cNvSpPr/>
          <p:nvPr userDrawn="1">
            <p:custDataLst>
              <p:tags r:id="rId1"/>
            </p:custDataLst>
          </p:nvPr>
        </p:nvSpPr>
        <p:spPr>
          <a:xfrm rot="21021193">
            <a:off x="7162544" y="4087889"/>
            <a:ext cx="241019" cy="236677"/>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1" name="矩形 10"/>
          <p:cNvSpPr/>
          <p:nvPr userDrawn="1">
            <p:custDataLst>
              <p:tags r:id="rId2"/>
            </p:custDataLst>
          </p:nvPr>
        </p:nvSpPr>
        <p:spPr>
          <a:xfrm rot="900000">
            <a:off x="7603910" y="4215935"/>
            <a:ext cx="187363" cy="20061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2" name="矩形 11"/>
          <p:cNvSpPr/>
          <p:nvPr userDrawn="1">
            <p:custDataLst>
              <p:tags r:id="rId3"/>
            </p:custDataLst>
          </p:nvPr>
        </p:nvSpPr>
        <p:spPr>
          <a:xfrm rot="1632393">
            <a:off x="3705711" y="4298351"/>
            <a:ext cx="188123" cy="18473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3" name="矩形 12"/>
          <p:cNvSpPr/>
          <p:nvPr userDrawn="1">
            <p:custDataLst>
              <p:tags r:id="rId4"/>
            </p:custDataLst>
          </p:nvPr>
        </p:nvSpPr>
        <p:spPr>
          <a:xfrm rot="19632393">
            <a:off x="6594846" y="4134746"/>
            <a:ext cx="188337" cy="18494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4" name="矩形 13"/>
          <p:cNvSpPr/>
          <p:nvPr userDrawn="1">
            <p:custDataLst>
              <p:tags r:id="rId5"/>
            </p:custDataLst>
          </p:nvPr>
        </p:nvSpPr>
        <p:spPr>
          <a:xfrm>
            <a:off x="3384814" y="395286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5" name="矩形 14"/>
          <p:cNvSpPr/>
          <p:nvPr userDrawn="1">
            <p:custDataLst>
              <p:tags r:id="rId6"/>
            </p:custDataLst>
          </p:nvPr>
        </p:nvSpPr>
        <p:spPr>
          <a:xfrm rot="20673998">
            <a:off x="8725242" y="4294275"/>
            <a:ext cx="247307" cy="24285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6" name="矩形 15"/>
          <p:cNvSpPr/>
          <p:nvPr userDrawn="1">
            <p:custDataLst>
              <p:tags r:id="rId7"/>
            </p:custDataLst>
          </p:nvPr>
        </p:nvSpPr>
        <p:spPr>
          <a:xfrm>
            <a:off x="7089394" y="446990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7" name="矩形 16"/>
          <p:cNvSpPr/>
          <p:nvPr userDrawn="1">
            <p:custDataLst>
              <p:tags r:id="rId8"/>
            </p:custDataLst>
          </p:nvPr>
        </p:nvSpPr>
        <p:spPr>
          <a:xfrm rot="762483">
            <a:off x="4486489" y="4277820"/>
            <a:ext cx="229934" cy="225793"/>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8" name="矩形 17"/>
          <p:cNvSpPr/>
          <p:nvPr userDrawn="1">
            <p:custDataLst>
              <p:tags r:id="rId9"/>
            </p:custDataLst>
          </p:nvPr>
        </p:nvSpPr>
        <p:spPr>
          <a:xfrm rot="18900000">
            <a:off x="8181589" y="4011235"/>
            <a:ext cx="107859" cy="11548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9" name="矩形 18"/>
          <p:cNvSpPr/>
          <p:nvPr userDrawn="1">
            <p:custDataLst>
              <p:tags r:id="rId10"/>
            </p:custDataLst>
          </p:nvPr>
        </p:nvSpPr>
        <p:spPr>
          <a:xfrm rot="900000">
            <a:off x="5722202" y="4215171"/>
            <a:ext cx="148821" cy="15934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20" name="矩形 19"/>
          <p:cNvSpPr/>
          <p:nvPr userDrawn="1">
            <p:custDataLst>
              <p:tags r:id="rId11"/>
            </p:custDataLst>
          </p:nvPr>
        </p:nvSpPr>
        <p:spPr>
          <a:xfrm rot="1800000">
            <a:off x="4412031" y="3978625"/>
            <a:ext cx="103964" cy="10209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Arial" pitchFamily="34" charset="0"/>
              <a:ea typeface="黑体" pitchFamily="49" charset="-122"/>
            </a:endParaRPr>
          </a:p>
        </p:txBody>
      </p:sp>
      <p:sp>
        <p:nvSpPr>
          <p:cNvPr id="21" name="椭圆 20"/>
          <p:cNvSpPr/>
          <p:nvPr userDrawn="1">
            <p:custDataLst>
              <p:tags r:id="rId12"/>
            </p:custDataLst>
          </p:nvPr>
        </p:nvSpPr>
        <p:spPr>
          <a:xfrm>
            <a:off x="5855966" y="4275861"/>
            <a:ext cx="265378" cy="2477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2" name="椭圆 21"/>
          <p:cNvSpPr/>
          <p:nvPr userDrawn="1">
            <p:custDataLst>
              <p:tags r:id="rId13"/>
            </p:custDataLst>
          </p:nvPr>
        </p:nvSpPr>
        <p:spPr>
          <a:xfrm>
            <a:off x="4709016" y="4245064"/>
            <a:ext cx="273749" cy="219952"/>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3" name="椭圆 22"/>
          <p:cNvSpPr/>
          <p:nvPr userDrawn="1">
            <p:custDataLst>
              <p:tags r:id="rId14"/>
            </p:custDataLst>
          </p:nvPr>
        </p:nvSpPr>
        <p:spPr>
          <a:xfrm>
            <a:off x="6297099" y="3894230"/>
            <a:ext cx="289262" cy="332989"/>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4" name="椭圆 23"/>
          <p:cNvSpPr/>
          <p:nvPr userDrawn="1">
            <p:custDataLst>
              <p:tags r:id="rId15"/>
            </p:custDataLst>
          </p:nvPr>
        </p:nvSpPr>
        <p:spPr>
          <a:xfrm>
            <a:off x="7250590" y="4352048"/>
            <a:ext cx="201514" cy="219952"/>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5" name="椭圆 24"/>
          <p:cNvSpPr/>
          <p:nvPr userDrawn="1">
            <p:custDataLst>
              <p:tags r:id="rId16"/>
            </p:custDataLst>
          </p:nvPr>
        </p:nvSpPr>
        <p:spPr>
          <a:xfrm>
            <a:off x="5296507" y="4022340"/>
            <a:ext cx="272116" cy="297013"/>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6" name="椭圆 25"/>
          <p:cNvSpPr/>
          <p:nvPr userDrawn="1">
            <p:custDataLst>
              <p:tags r:id="rId17"/>
            </p:custDataLst>
          </p:nvPr>
        </p:nvSpPr>
        <p:spPr>
          <a:xfrm>
            <a:off x="7548669" y="4004704"/>
            <a:ext cx="184634" cy="201526"/>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7" name="矩形 26"/>
          <p:cNvSpPr/>
          <p:nvPr userDrawn="1">
            <p:custDataLst>
              <p:tags r:id="rId18"/>
            </p:custDataLst>
          </p:nvPr>
        </p:nvSpPr>
        <p:spPr>
          <a:xfrm>
            <a:off x="2898175" y="2555822"/>
            <a:ext cx="1660924" cy="784871"/>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5400" kern="0" dirty="0">
              <a:solidFill>
                <a:srgbClr val="FFFFFF"/>
              </a:solidFill>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35465" cy="699594"/>
          </a:xfrm>
        </p:spPr>
        <p:txBody>
          <a:bodyPr/>
          <a:lstStyle/>
          <a:p>
            <a:r>
              <a:rPr lang="zh-CN" altLang="en-US" dirty="0"/>
              <a:t>单击此处编辑母版标题样式</a:t>
            </a:r>
            <a:endParaRPr lang="en-US" dirty="0"/>
          </a:p>
        </p:txBody>
      </p:sp>
      <p:sp>
        <p:nvSpPr>
          <p:cNvPr id="8" name="任意多边形 7"/>
          <p:cNvSpPr/>
          <p:nvPr userDrawn="1">
            <p:custDataLst>
              <p:tags r:id="rId1"/>
            </p:custDataLst>
          </p:nvPr>
        </p:nvSpPr>
        <p:spPr>
          <a:xfrm>
            <a:off x="14859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9" name="任意多边形 8"/>
          <p:cNvSpPr/>
          <p:nvPr userDrawn="1">
            <p:custDataLst>
              <p:tags r:id="rId2"/>
            </p:custDataLst>
          </p:nvPr>
        </p:nvSpPr>
        <p:spPr>
          <a:xfrm>
            <a:off x="67437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13" name="内容占位符 12"/>
          <p:cNvSpPr>
            <a:spLocks noGrp="1"/>
          </p:cNvSpPr>
          <p:nvPr>
            <p:ph sz="quarter" idx="13"/>
          </p:nvPr>
        </p:nvSpPr>
        <p:spPr>
          <a:xfrm>
            <a:off x="838200" y="2296800"/>
            <a:ext cx="4514400" cy="3589200"/>
          </a:xfrm>
        </p:spPr>
        <p:txBody>
          <a:bodyPr/>
          <a:lstStyle>
            <a:lvl5pPr>
              <a:defRPr/>
            </a:lvl5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r>
              <a:rPr lang="en-US" altLang="zh-CN" dirty="0"/>
              <a:t>3.7</a:t>
            </a:r>
            <a:endParaRPr lang="zh-CN" altLang="en-US" dirty="0"/>
          </a:p>
        </p:txBody>
      </p:sp>
      <p:sp>
        <p:nvSpPr>
          <p:cNvPr id="15" name="内容占位符 14"/>
          <p:cNvSpPr>
            <a:spLocks noGrp="1"/>
          </p:cNvSpPr>
          <p:nvPr>
            <p:ph sz="quarter" idx="14"/>
          </p:nvPr>
        </p:nvSpPr>
        <p:spPr>
          <a:xfrm>
            <a:off x="6591600" y="2296800"/>
            <a:ext cx="4514400" cy="3589200"/>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3967" y="605895"/>
            <a:ext cx="10515599" cy="71702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3967" y="1376362"/>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KSO_BC1"/>
          <p:cNvSpPr>
            <a:spLocks noGrp="1"/>
          </p:cNvSpPr>
          <p:nvPr>
            <p:ph sz="half" idx="2"/>
          </p:nvPr>
        </p:nvSpPr>
        <p:spPr>
          <a:xfrm>
            <a:off x="833967" y="2200274"/>
            <a:ext cx="5157787"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Text Placeholder 4"/>
          <p:cNvSpPr>
            <a:spLocks noGrp="1"/>
          </p:cNvSpPr>
          <p:nvPr>
            <p:ph type="body" sz="quarter" idx="3"/>
          </p:nvPr>
        </p:nvSpPr>
        <p:spPr>
          <a:xfrm>
            <a:off x="6166378" y="1376362"/>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166378" y="2200274"/>
            <a:ext cx="5183188"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日期占位符 6"/>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0" y="0"/>
            <a:ext cx="12192001" cy="6858000"/>
            <a:chOff x="0" y="0"/>
            <a:chExt cx="12192001" cy="6858000"/>
          </a:xfrm>
        </p:grpSpPr>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8" name="矩形 7"/>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hasCustomPrompt="1"/>
          </p:nvPr>
        </p:nvSpPr>
        <p:spPr>
          <a:xfrm>
            <a:off x="5526156" y="3088800"/>
            <a:ext cx="6261437" cy="1314000"/>
          </a:xfrm>
        </p:spPr>
        <p:txBody>
          <a:bodyPr>
            <a:normAutofit/>
          </a:bodyPr>
          <a:lstStyle>
            <a:lvl1pPr algn="ctr">
              <a:defRPr sz="8800">
                <a:solidFill>
                  <a:schemeClr val="accent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矩形 5"/>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日期占位符 7"/>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08266" y="560438"/>
            <a:ext cx="3932237" cy="1496961"/>
          </a:xfrm>
        </p:spPr>
        <p:txBody>
          <a:bodyPr anchor="b"/>
          <a:lstStyle>
            <a:lvl1pPr>
              <a:defRPr sz="3200"/>
            </a:lvl1pPr>
          </a:lstStyle>
          <a:p>
            <a:r>
              <a:rPr lang="zh-CN" altLang="en-US" dirty="0"/>
              <a:t>单击此处编辑标题</a:t>
            </a:r>
            <a:endParaRPr lang="en-US" dirty="0"/>
          </a:p>
        </p:txBody>
      </p:sp>
      <p:sp>
        <p:nvSpPr>
          <p:cNvPr id="3" name="KSO_BC1"/>
          <p:cNvSpPr>
            <a:spLocks noGrp="1" noChangeAspect="1"/>
          </p:cNvSpPr>
          <p:nvPr>
            <p:ph type="pic" idx="1"/>
          </p:nvPr>
        </p:nvSpPr>
        <p:spPr>
          <a:xfrm>
            <a:off x="5104907"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08266"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9962105" y="544513"/>
            <a:ext cx="1182511" cy="5811838"/>
          </a:xfrm>
        </p:spPr>
        <p:txBody>
          <a:bodyPr vert="eaVert" anchor="ctr" anchorCtr="0"/>
          <a:lstStyle/>
          <a:p>
            <a:r>
              <a:rPr lang="zh-CN" altLang="en-US" dirty="0"/>
              <a:t>单击此处编辑母版标题样式</a:t>
            </a:r>
            <a:endParaRPr lang="en-US" dirty="0"/>
          </a:p>
        </p:txBody>
      </p:sp>
      <p:sp>
        <p:nvSpPr>
          <p:cNvPr id="3" name="KSO_BC1"/>
          <p:cNvSpPr>
            <a:spLocks noGrp="1"/>
          </p:cNvSpPr>
          <p:nvPr>
            <p:ph type="body" orient="vert" idx="1"/>
          </p:nvPr>
        </p:nvSpPr>
        <p:spPr>
          <a:xfrm>
            <a:off x="1035998" y="544513"/>
            <a:ext cx="8742183" cy="5811838"/>
          </a:xfrm>
        </p:spPr>
        <p:txBody>
          <a:bodyPr vert="eaVert"/>
          <a:lstStyle>
            <a:lvl1pPr>
              <a:spcBef>
                <a:spcPts val="300"/>
              </a:spcBef>
              <a:spcAft>
                <a:spcPts val="300"/>
              </a:spcAft>
              <a:defRPr sz="2400"/>
            </a:lvl1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23" name="矩形 22"/>
          <p:cNvSpPr/>
          <p:nvPr/>
        </p:nvSpPr>
        <p:spPr>
          <a:xfrm>
            <a:off x="237068" y="190500"/>
            <a:ext cx="11717865" cy="651827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KSO_BT1"/>
          <p:cNvSpPr>
            <a:spLocks noGrp="1"/>
          </p:cNvSpPr>
          <p:nvPr>
            <p:ph type="title"/>
          </p:nvPr>
        </p:nvSpPr>
        <p:spPr>
          <a:xfrm>
            <a:off x="618335" y="301856"/>
            <a:ext cx="10879399"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itchFamily="34" charset="0"/>
                <a:ea typeface="黑体" pitchFamily="49" charset="-122"/>
              </a:defRPr>
            </a:lvl1pPr>
          </a:lstStyle>
          <a:p>
            <a:fld id="{7E209CE7-C191-49CB-93DE-563C8614E8C5}" type="datetimeFigureOut">
              <a:rPr lang="zh-CN" altLang="en-US" smtClean="0"/>
              <a:t>2019/1/4</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itchFamily="34" charset="0"/>
                <a:ea typeface="黑体" pitchFamily="49" charset="-122"/>
              </a:defRPr>
            </a:lvl1pPr>
          </a:lstStyle>
          <a:p>
            <a:fld id="{B31067DD-7756-4DF3-904A-8F40BA684AA6}" type="slidenum">
              <a:rPr lang="zh-CN" altLang="en-US" smtClean="0"/>
              <a:t>‹#›</a:t>
            </a:fld>
            <a:endParaRPr lang="zh-CN" altLang="en-US"/>
          </a:p>
        </p:txBody>
      </p:sp>
      <p:sp>
        <p:nvSpPr>
          <p:cNvPr id="3" name="KSO_BC1"/>
          <p:cNvSpPr>
            <a:spLocks noGrp="1"/>
          </p:cNvSpPr>
          <p:nvPr>
            <p:ph type="body" idx="1"/>
          </p:nvPr>
        </p:nvSpPr>
        <p:spPr>
          <a:xfrm>
            <a:off x="624861" y="1122539"/>
            <a:ext cx="10872872" cy="5166118"/>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Arial" pitchFamily="34" charset="0"/>
          <a:ea typeface="黑体" pitchFamily="49"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itchFamily="2" charset="2"/>
        <a:buChar char=""/>
        <a:defRPr sz="2400" kern="1200" baseline="0">
          <a:solidFill>
            <a:schemeClr val="tx1"/>
          </a:solidFill>
          <a:latin typeface="Arial" pitchFamily="34" charset="0"/>
          <a:ea typeface="黑体"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2000" kern="1200" baseline="0">
          <a:solidFill>
            <a:schemeClr val="tx1"/>
          </a:solidFill>
          <a:latin typeface="幼圆" pitchFamily="49" charset="-122"/>
          <a:ea typeface="黑体" pitchFamily="49" charset="-122"/>
          <a:cs typeface="+mn-cs"/>
        </a:defRPr>
      </a:lvl2pPr>
      <a:lvl3pPr marL="720090" indent="-228600" algn="l" defTabSz="914400" rtl="0" eaLnBrk="1" latinLnBrk="0" hangingPunct="1">
        <a:spcBef>
          <a:spcPts val="300"/>
        </a:spcBef>
        <a:spcAft>
          <a:spcPts val="300"/>
        </a:spcAft>
        <a:buFont typeface="Arial"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6939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1.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16.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2.jpe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57.xml"/></Relationships>
</file>

<file path=ppt/slides/_rels/slide1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6" Type="http://schemas.openxmlformats.org/officeDocument/2006/relationships/notesSlide" Target="../notesSlides/notesSlide17.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slideLayout" Target="../slideLayouts/slideLayout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19.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tags" Target="../tags/tag9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notesSlide" Target="../notesSlides/notesSlide18.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tags" Target="../tags/tag89.xml"/><Relationship Id="rId10" Type="http://schemas.openxmlformats.org/officeDocument/2006/relationships/tags" Target="../tags/tag84.xml"/><Relationship Id="rId19" Type="http://schemas.openxmlformats.org/officeDocument/2006/relationships/slideLayout" Target="../slideLayouts/slideLayout5.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notesSlide" Target="../notesSlides/notesSlide19.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slideLayout" Target="../slideLayouts/slideLayout5.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s>
</file>

<file path=ppt/slides/_rels/slide21.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tags" Target="../tags/tag132.xml"/><Relationship Id="rId26" Type="http://schemas.openxmlformats.org/officeDocument/2006/relationships/tags" Target="../tags/tag140.xml"/><Relationship Id="rId3" Type="http://schemas.openxmlformats.org/officeDocument/2006/relationships/tags" Target="../tags/tag117.xml"/><Relationship Id="rId21" Type="http://schemas.openxmlformats.org/officeDocument/2006/relationships/tags" Target="../tags/tag135.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tags" Target="../tags/tag139.xml"/><Relationship Id="rId2" Type="http://schemas.openxmlformats.org/officeDocument/2006/relationships/tags" Target="../tags/tag116.xml"/><Relationship Id="rId16" Type="http://schemas.openxmlformats.org/officeDocument/2006/relationships/tags" Target="../tags/tag130.xml"/><Relationship Id="rId20" Type="http://schemas.openxmlformats.org/officeDocument/2006/relationships/tags" Target="../tags/tag134.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24" Type="http://schemas.openxmlformats.org/officeDocument/2006/relationships/tags" Target="../tags/tag138.xml"/><Relationship Id="rId5" Type="http://schemas.openxmlformats.org/officeDocument/2006/relationships/tags" Target="../tags/tag119.xml"/><Relationship Id="rId15" Type="http://schemas.openxmlformats.org/officeDocument/2006/relationships/tags" Target="../tags/tag129.xml"/><Relationship Id="rId23" Type="http://schemas.openxmlformats.org/officeDocument/2006/relationships/tags" Target="../tags/tag137.xml"/><Relationship Id="rId28" Type="http://schemas.openxmlformats.org/officeDocument/2006/relationships/notesSlide" Target="../notesSlides/notesSlide20.xml"/><Relationship Id="rId10" Type="http://schemas.openxmlformats.org/officeDocument/2006/relationships/tags" Target="../tags/tag124.xml"/><Relationship Id="rId19" Type="http://schemas.openxmlformats.org/officeDocument/2006/relationships/tags" Target="../tags/tag133.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 Id="rId22" Type="http://schemas.openxmlformats.org/officeDocument/2006/relationships/tags" Target="../tags/tag136.xml"/><Relationship Id="rId27"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notesSlide" Target="../notesSlides/notesSlide22.xml"/><Relationship Id="rId5" Type="http://schemas.openxmlformats.org/officeDocument/2006/relationships/slideLayout" Target="../slideLayouts/slideLayout4.xml"/><Relationship Id="rId4" Type="http://schemas.openxmlformats.org/officeDocument/2006/relationships/tags" Target="../tags/tag147.xml"/></Relationships>
</file>

<file path=ppt/slides/_rels/slide24.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3" Type="http://schemas.openxmlformats.org/officeDocument/2006/relationships/tags" Target="../tags/tag150.xml"/><Relationship Id="rId21" Type="http://schemas.openxmlformats.org/officeDocument/2006/relationships/tags" Target="../tags/tag168.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notesSlide" Target="../notesSlides/notesSlide23.xml"/><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18" Type="http://schemas.openxmlformats.org/officeDocument/2006/relationships/tags" Target="../tags/tag186.xml"/><Relationship Id="rId26" Type="http://schemas.openxmlformats.org/officeDocument/2006/relationships/slideLayout" Target="../slideLayouts/slideLayout5.xml"/><Relationship Id="rId3" Type="http://schemas.openxmlformats.org/officeDocument/2006/relationships/tags" Target="../tags/tag171.xml"/><Relationship Id="rId21" Type="http://schemas.openxmlformats.org/officeDocument/2006/relationships/tags" Target="../tags/tag189.xml"/><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tags" Target="../tags/tag185.xml"/><Relationship Id="rId25" Type="http://schemas.openxmlformats.org/officeDocument/2006/relationships/tags" Target="../tags/tag193.xml"/><Relationship Id="rId2" Type="http://schemas.openxmlformats.org/officeDocument/2006/relationships/tags" Target="../tags/tag170.xml"/><Relationship Id="rId16" Type="http://schemas.openxmlformats.org/officeDocument/2006/relationships/tags" Target="../tags/tag184.xml"/><Relationship Id="rId20" Type="http://schemas.openxmlformats.org/officeDocument/2006/relationships/tags" Target="../tags/tag188.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tags" Target="../tags/tag192.xml"/><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tags" Target="../tags/tag191.xml"/><Relationship Id="rId10" Type="http://schemas.openxmlformats.org/officeDocument/2006/relationships/tags" Target="../tags/tag178.xml"/><Relationship Id="rId19" Type="http://schemas.openxmlformats.org/officeDocument/2006/relationships/tags" Target="../tags/tag187.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tags" Target="../tags/tag190.xml"/><Relationship Id="rId27"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14.jpe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notesSlide" Target="../notesSlides/notesSlide25.xml"/><Relationship Id="rId5" Type="http://schemas.openxmlformats.org/officeDocument/2006/relationships/tags" Target="../tags/tag198.xml"/><Relationship Id="rId10" Type="http://schemas.openxmlformats.org/officeDocument/2006/relationships/slideLayout" Target="../slideLayouts/slideLayout7.xml"/><Relationship Id="rId4" Type="http://schemas.openxmlformats.org/officeDocument/2006/relationships/tags" Target="../tags/tag197.xml"/><Relationship Id="rId9" Type="http://schemas.openxmlformats.org/officeDocument/2006/relationships/tags" Target="../tags/tag202.xml"/></Relationships>
</file>

<file path=ppt/slides/_rels/slide2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205.xml"/><Relationship Id="rId7" Type="http://schemas.openxmlformats.org/officeDocument/2006/relationships/notesSlide" Target="../notesSlides/notesSlide26.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slideLayout" Target="../slideLayouts/slideLayout7.xml"/><Relationship Id="rId5" Type="http://schemas.openxmlformats.org/officeDocument/2006/relationships/tags" Target="../tags/tag207.xml"/><Relationship Id="rId4" Type="http://schemas.openxmlformats.org/officeDocument/2006/relationships/tags" Target="../tags/tag206.xml"/><Relationship Id="rId9"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211.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277200" y="2298210"/>
            <a:ext cx="5637600" cy="2023042"/>
          </a:xfrm>
        </p:spPr>
        <p:txBody>
          <a:bodyPr>
            <a:normAutofit/>
          </a:bodyPr>
          <a:lstStyle/>
          <a:p>
            <a:r>
              <a:rPr lang="en-US" altLang="zh-CN" sz="9600" dirty="0">
                <a:latin typeface="+mj-lt"/>
                <a:ea typeface="+mj-ea"/>
              </a:rPr>
              <a:t>17.5</a:t>
            </a:r>
            <a:endParaRPr lang="zh-CN" altLang="en-US" sz="9600" dirty="0">
              <a:latin typeface="+mj-lt"/>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en-US" altLang="zh-CN" dirty="0"/>
              <a:t>17.5°</a:t>
            </a:r>
            <a:r>
              <a:rPr lang="zh-CN" altLang="en-US" dirty="0"/>
              <a:t>橙的采摘分拣过程</a:t>
            </a:r>
          </a:p>
        </p:txBody>
      </p:sp>
      <p:sp>
        <p:nvSpPr>
          <p:cNvPr id="2" name="矩形 1">
            <a:extLst>
              <a:ext uri="{FF2B5EF4-FFF2-40B4-BE49-F238E27FC236}">
                <a16:creationId xmlns:a16="http://schemas.microsoft.com/office/drawing/2014/main" id="{06ACFF7F-A98E-4B39-9CC5-1BF58BAEEDC4}"/>
              </a:ext>
            </a:extLst>
          </p:cNvPr>
          <p:cNvSpPr/>
          <p:nvPr/>
        </p:nvSpPr>
        <p:spPr>
          <a:xfrm>
            <a:off x="842434" y="1674674"/>
            <a:ext cx="10507132" cy="1754326"/>
          </a:xfrm>
          <a:prstGeom prst="rect">
            <a:avLst/>
          </a:prstGeom>
        </p:spPr>
        <p:txBody>
          <a:bodyPr wrap="square">
            <a:spAutoFit/>
          </a:bodyPr>
          <a:lstStyle/>
          <a:p>
            <a:r>
              <a:rPr lang="zh-CN" altLang="en-US" dirty="0"/>
              <a:t>橙子采摘后会在</a:t>
            </a:r>
            <a:r>
              <a:rPr lang="en-US" altLang="zh-CN" dirty="0"/>
              <a:t>24</a:t>
            </a:r>
            <a:r>
              <a:rPr lang="zh-CN" altLang="en-US" dirty="0"/>
              <a:t>小时内完成分选，全自动的生产线上，每个橙子都会被拍摄</a:t>
            </a:r>
            <a:r>
              <a:rPr lang="en-US" altLang="zh-CN" dirty="0"/>
              <a:t>40</a:t>
            </a:r>
            <a:r>
              <a:rPr lang="zh-CN" altLang="en-US" dirty="0"/>
              <a:t>张照片，精确测算每一个疤点面积，进行自动称重感应系统智能分级，测重归类，再对每个橙子进行无损红外扫描，测定糖酸比。保证每一个橙子在口感、外观和品质上都达到超高品质。</a:t>
            </a:r>
          </a:p>
          <a:p>
            <a:r>
              <a:rPr lang="zh-CN" altLang="en-US" dirty="0"/>
              <a:t>别光看别人的价格，看看人家背后的方法。</a:t>
            </a:r>
          </a:p>
          <a:p>
            <a:r>
              <a:rPr lang="zh-CN" altLang="en-US" b="1" dirty="0"/>
              <a:t>每一颗</a:t>
            </a:r>
            <a:r>
              <a:rPr lang="en-US" altLang="zh-CN" b="1" dirty="0"/>
              <a:t>17.5°</a:t>
            </a:r>
            <a:r>
              <a:rPr lang="zh-CN" altLang="en-US" b="1" dirty="0"/>
              <a:t>橙</a:t>
            </a:r>
            <a:endParaRPr lang="zh-CN" altLang="en-US" dirty="0"/>
          </a:p>
          <a:p>
            <a:r>
              <a:rPr lang="zh-CN" altLang="en-US" b="1" dirty="0"/>
              <a:t>每一个“身份证</a:t>
            </a:r>
            <a:r>
              <a:rPr lang="en-US" b="1" dirty="0"/>
              <a:t>ID”</a:t>
            </a:r>
            <a:r>
              <a:rPr lang="en-US" dirty="0"/>
              <a:t> </a:t>
            </a:r>
            <a:r>
              <a:rPr lang="zh-CN" altLang="en-US" dirty="0"/>
              <a:t>。</a:t>
            </a:r>
          </a:p>
        </p:txBody>
      </p:sp>
      <p:sp>
        <p:nvSpPr>
          <p:cNvPr id="4" name="矩形 3">
            <a:extLst>
              <a:ext uri="{FF2B5EF4-FFF2-40B4-BE49-F238E27FC236}">
                <a16:creationId xmlns:a16="http://schemas.microsoft.com/office/drawing/2014/main" id="{2F98CC03-1109-4503-912E-3CC239C13BE5}"/>
              </a:ext>
            </a:extLst>
          </p:cNvPr>
          <p:cNvSpPr/>
          <p:nvPr/>
        </p:nvSpPr>
        <p:spPr>
          <a:xfrm>
            <a:off x="842434" y="3547553"/>
            <a:ext cx="10507132" cy="2585323"/>
          </a:xfrm>
          <a:prstGeom prst="rect">
            <a:avLst/>
          </a:prstGeom>
        </p:spPr>
        <p:txBody>
          <a:bodyPr wrap="square">
            <a:spAutoFit/>
          </a:bodyPr>
          <a:lstStyle/>
          <a:p>
            <a:r>
              <a:rPr lang="zh-CN" altLang="en-US" dirty="0"/>
              <a:t>智能化、规模化和标准化是农业现代化的必经之路。</a:t>
            </a:r>
          </a:p>
          <a:p>
            <a:r>
              <a:rPr lang="zh-CN" altLang="en-US" dirty="0"/>
              <a:t>在果树培育上，传统施肥大多依靠经验，缺乏标准性和针对性。</a:t>
            </a:r>
          </a:p>
          <a:p>
            <a:r>
              <a:rPr lang="en-US" altLang="zh-CN" b="1" dirty="0"/>
              <a:t>17.5°</a:t>
            </a:r>
            <a:r>
              <a:rPr lang="zh-CN" altLang="en-US" b="1" dirty="0"/>
              <a:t>橙采用的现代化土壤与农事管理：</a:t>
            </a:r>
            <a:endParaRPr lang="zh-CN" altLang="en-US" dirty="0"/>
          </a:p>
          <a:p>
            <a:r>
              <a:rPr lang="zh-CN" altLang="en-US" dirty="0"/>
              <a:t>依托数据管理，通过叶片营养检测和土壤肥力检测的对比诊断，给每一个果园制定针对性的施肥标准，坚持全年全天候基础气候数据的积累，通过大气温湿和土壤温湿度记录仪，记录各果园全年光照、大气温湿、土壤温度等数据。</a:t>
            </a:r>
          </a:p>
          <a:p>
            <a:r>
              <a:rPr lang="zh-CN" altLang="en-US" dirty="0"/>
              <a:t>在采摘前，对每个果园随机取样，每株取两个，分外膛果和内膛果，每个果园取样</a:t>
            </a:r>
            <a:r>
              <a:rPr lang="en-US" altLang="zh-CN" dirty="0"/>
              <a:t>20</a:t>
            </a:r>
            <a:r>
              <a:rPr lang="zh-CN" altLang="en-US" dirty="0"/>
              <a:t>个以上，检测后糖酸比符合要求才可采摘。</a:t>
            </a:r>
          </a:p>
          <a:p>
            <a:r>
              <a:rPr lang="zh-CN" altLang="en-US" dirty="0"/>
              <a:t>因此橙子品质一年高过一年。</a:t>
            </a:r>
          </a:p>
        </p:txBody>
      </p:sp>
    </p:spTree>
    <p:custDataLst>
      <p:tags r:id="rId1"/>
    </p:custDataLst>
    <p:extLst>
      <p:ext uri="{BB962C8B-B14F-4D97-AF65-F5344CB8AC3E}">
        <p14:creationId xmlns:p14="http://schemas.microsoft.com/office/powerpoint/2010/main" val="191657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苹果</a:t>
            </a:r>
          </a:p>
        </p:txBody>
      </p:sp>
      <p:pic>
        <p:nvPicPr>
          <p:cNvPr id="3" name="图片 2">
            <a:extLst>
              <a:ext uri="{FF2B5EF4-FFF2-40B4-BE49-F238E27FC236}">
                <a16:creationId xmlns:a16="http://schemas.microsoft.com/office/drawing/2014/main" id="{650EFA5A-9713-426F-90CB-BBFAB38E831A}"/>
              </a:ext>
            </a:extLst>
          </p:cNvPr>
          <p:cNvPicPr>
            <a:picLocks noChangeAspect="1"/>
          </p:cNvPicPr>
          <p:nvPr/>
        </p:nvPicPr>
        <p:blipFill>
          <a:blip r:embed="rId5"/>
          <a:stretch>
            <a:fillRect/>
          </a:stretch>
        </p:blipFill>
        <p:spPr>
          <a:xfrm>
            <a:off x="842434" y="1322917"/>
            <a:ext cx="7200000" cy="4666667"/>
          </a:xfrm>
          <a:prstGeom prst="rect">
            <a:avLst/>
          </a:prstGeom>
        </p:spPr>
      </p:pic>
      <p:sp>
        <p:nvSpPr>
          <p:cNvPr id="2" name="矩形 1">
            <a:extLst>
              <a:ext uri="{FF2B5EF4-FFF2-40B4-BE49-F238E27FC236}">
                <a16:creationId xmlns:a16="http://schemas.microsoft.com/office/drawing/2014/main" id="{DA42B255-9847-4733-BCF4-AAF99A03CEF3}"/>
              </a:ext>
            </a:extLst>
          </p:cNvPr>
          <p:cNvSpPr/>
          <p:nvPr/>
        </p:nvSpPr>
        <p:spPr>
          <a:xfrm>
            <a:off x="8748464" y="1322917"/>
            <a:ext cx="1895071" cy="1938992"/>
          </a:xfrm>
          <a:prstGeom prst="rect">
            <a:avLst/>
          </a:prstGeom>
        </p:spPr>
        <p:txBody>
          <a:bodyPr wrap="none">
            <a:spAutoFit/>
          </a:bodyPr>
          <a:lstStyle/>
          <a:p>
            <a:r>
              <a:rPr lang="en-US" altLang="zh-CN" sz="2400" dirty="0"/>
              <a:t>80 – 84 mm</a:t>
            </a:r>
          </a:p>
          <a:p>
            <a:r>
              <a:rPr lang="en-US" altLang="zh-CN" sz="2400" dirty="0"/>
              <a:t>85 – 89 mm</a:t>
            </a:r>
            <a:endParaRPr lang="en-US" sz="2400" dirty="0"/>
          </a:p>
          <a:p>
            <a:r>
              <a:rPr lang="en-US" altLang="zh-CN" sz="2400" dirty="0"/>
              <a:t>90 – 94 mm</a:t>
            </a:r>
            <a:endParaRPr lang="en-US" sz="2400" dirty="0"/>
          </a:p>
          <a:p>
            <a:r>
              <a:rPr lang="en-US" altLang="zh-CN" sz="2400" dirty="0"/>
              <a:t>95 – 99 mm</a:t>
            </a:r>
            <a:endParaRPr lang="en-US" sz="2400" dirty="0"/>
          </a:p>
          <a:p>
            <a:r>
              <a:rPr lang="en-US" altLang="zh-CN" sz="2400" dirty="0"/>
              <a:t>100 mm </a:t>
            </a:r>
            <a:r>
              <a:rPr lang="zh-CN" altLang="en-US" sz="2400" dirty="0"/>
              <a:t>以上</a:t>
            </a:r>
            <a:endParaRPr lang="en-US" altLang="zh-CN" sz="2400" dirty="0"/>
          </a:p>
        </p:txBody>
      </p:sp>
    </p:spTree>
    <p:custDataLst>
      <p:tags r:id="rId1"/>
    </p:custDataLst>
    <p:extLst>
      <p:ext uri="{BB962C8B-B14F-4D97-AF65-F5344CB8AC3E}">
        <p14:creationId xmlns:p14="http://schemas.microsoft.com/office/powerpoint/2010/main" val="94120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en-US" altLang="zh-CN" dirty="0"/>
              <a:t>NFC</a:t>
            </a:r>
            <a:endParaRPr lang="zh-CN" altLang="en-US" dirty="0"/>
          </a:p>
        </p:txBody>
      </p:sp>
    </p:spTree>
    <p:custDataLst>
      <p:tags r:id="rId1"/>
    </p:custDataLst>
    <p:extLst>
      <p:ext uri="{BB962C8B-B14F-4D97-AF65-F5344CB8AC3E}">
        <p14:creationId xmlns:p14="http://schemas.microsoft.com/office/powerpoint/2010/main" val="402645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京东买，才便宜</a:t>
            </a:r>
          </a:p>
        </p:txBody>
      </p:sp>
      <p:pic>
        <p:nvPicPr>
          <p:cNvPr id="4" name="图片 3">
            <a:extLst>
              <a:ext uri="{FF2B5EF4-FFF2-40B4-BE49-F238E27FC236}">
                <a16:creationId xmlns:a16="http://schemas.microsoft.com/office/drawing/2014/main" id="{1C93220D-13B6-40AB-BD61-0190E49F85AE}"/>
              </a:ext>
            </a:extLst>
          </p:cNvPr>
          <p:cNvPicPr>
            <a:picLocks noChangeAspect="1"/>
          </p:cNvPicPr>
          <p:nvPr/>
        </p:nvPicPr>
        <p:blipFill>
          <a:blip r:embed="rId5"/>
          <a:stretch>
            <a:fillRect/>
          </a:stretch>
        </p:blipFill>
        <p:spPr>
          <a:xfrm>
            <a:off x="600184" y="1322917"/>
            <a:ext cx="10983164" cy="4240641"/>
          </a:xfrm>
          <a:prstGeom prst="rect">
            <a:avLst/>
          </a:prstGeom>
        </p:spPr>
      </p:pic>
      <p:pic>
        <p:nvPicPr>
          <p:cNvPr id="6" name="图片 5">
            <a:extLst>
              <a:ext uri="{FF2B5EF4-FFF2-40B4-BE49-F238E27FC236}">
                <a16:creationId xmlns:a16="http://schemas.microsoft.com/office/drawing/2014/main" id="{B6DBDCA4-3EFB-41FC-88E2-6C08E346B69E}"/>
              </a:ext>
            </a:extLst>
          </p:cNvPr>
          <p:cNvPicPr>
            <a:picLocks noChangeAspect="1"/>
          </p:cNvPicPr>
          <p:nvPr/>
        </p:nvPicPr>
        <p:blipFill>
          <a:blip r:embed="rId6"/>
          <a:stretch>
            <a:fillRect/>
          </a:stretch>
        </p:blipFill>
        <p:spPr>
          <a:xfrm>
            <a:off x="9450015" y="5241117"/>
            <a:ext cx="2133333" cy="1438095"/>
          </a:xfrm>
          <a:prstGeom prst="rect">
            <a:avLst/>
          </a:prstGeom>
        </p:spPr>
      </p:pic>
    </p:spTree>
    <p:custDataLst>
      <p:tags r:id="rId1"/>
    </p:custDataLst>
    <p:extLst>
      <p:ext uri="{BB962C8B-B14F-4D97-AF65-F5344CB8AC3E}">
        <p14:creationId xmlns:p14="http://schemas.microsoft.com/office/powerpoint/2010/main" val="34665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5C0383-EBAB-46CB-80ED-A49955DE98C3}"/>
              </a:ext>
            </a:extLst>
          </p:cNvPr>
          <p:cNvPicPr>
            <a:picLocks noChangeAspect="1"/>
          </p:cNvPicPr>
          <p:nvPr/>
        </p:nvPicPr>
        <p:blipFill>
          <a:blip r:embed="rId4"/>
          <a:stretch>
            <a:fillRect/>
          </a:stretch>
        </p:blipFill>
        <p:spPr>
          <a:xfrm>
            <a:off x="438857" y="231763"/>
            <a:ext cx="11314286" cy="4247619"/>
          </a:xfrm>
          <a:prstGeom prst="rect">
            <a:avLst/>
          </a:prstGeom>
        </p:spPr>
      </p:pic>
      <p:pic>
        <p:nvPicPr>
          <p:cNvPr id="3" name="图片 2">
            <a:extLst>
              <a:ext uri="{FF2B5EF4-FFF2-40B4-BE49-F238E27FC236}">
                <a16:creationId xmlns:a16="http://schemas.microsoft.com/office/drawing/2014/main" id="{A6E20A00-41F0-4346-9CF8-B6E5595CDF6C}"/>
              </a:ext>
            </a:extLst>
          </p:cNvPr>
          <p:cNvPicPr>
            <a:picLocks noChangeAspect="1"/>
          </p:cNvPicPr>
          <p:nvPr/>
        </p:nvPicPr>
        <p:blipFill>
          <a:blip r:embed="rId5"/>
          <a:stretch>
            <a:fillRect/>
          </a:stretch>
        </p:blipFill>
        <p:spPr>
          <a:xfrm>
            <a:off x="438857" y="4090685"/>
            <a:ext cx="9208726" cy="2319696"/>
          </a:xfrm>
          <a:prstGeom prst="rect">
            <a:avLst/>
          </a:prstGeom>
        </p:spPr>
      </p:pic>
    </p:spTree>
    <p:custDataLst>
      <p:tags r:id="rId1"/>
    </p:custDataLst>
    <p:extLst>
      <p:ext uri="{BB962C8B-B14F-4D97-AF65-F5344CB8AC3E}">
        <p14:creationId xmlns:p14="http://schemas.microsoft.com/office/powerpoint/2010/main" val="1501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5582934" y="755494"/>
            <a:ext cx="5967412" cy="5403012"/>
          </a:xfrm>
          <a:prstGeom prst="rect">
            <a:avLst/>
          </a:prstGeom>
        </p:spPr>
      </p:pic>
      <p:sp>
        <p:nvSpPr>
          <p:cNvPr id="6" name="文本框 5"/>
          <p:cNvSpPr txBox="1"/>
          <p:nvPr>
            <p:custDataLst>
              <p:tags r:id="rId3"/>
            </p:custDataLst>
          </p:nvPr>
        </p:nvSpPr>
        <p:spPr>
          <a:xfrm>
            <a:off x="651622" y="2346919"/>
            <a:ext cx="4262438" cy="3811587"/>
          </a:xfrm>
          <a:prstGeom prst="rect">
            <a:avLst/>
          </a:prstGeom>
        </p:spPr>
        <p:txBody>
          <a:bodyPr vert="horz" lIns="91440" tIns="45720" rIns="91440" bIns="45720" rtlCol="0">
            <a:normAutofit/>
          </a:bodyPr>
          <a:lstStyle>
            <a:lvl1pPr marL="357505" indent="-357505" algn="just">
              <a:lnSpc>
                <a:spcPct val="110000"/>
              </a:lnSpc>
              <a:spcBef>
                <a:spcPts val="1800"/>
              </a:spcBef>
              <a:spcAft>
                <a:spcPts val="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sz="2000" baseline="0">
                <a:latin typeface="幼圆" pitchFamily="49" charset="-122"/>
                <a:ea typeface="黑体" pitchFamily="49" charset="-122"/>
              </a:defRPr>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a:t>
            </a:r>
            <a:endParaRPr lang="zh-CN" altLang="en-US" dirty="0"/>
          </a:p>
        </p:txBody>
      </p:sp>
      <p:sp>
        <p:nvSpPr>
          <p:cNvPr id="4" name="文本框 3"/>
          <p:cNvSpPr txBox="1"/>
          <p:nvPr>
            <p:custDataLst>
              <p:tags r:id="rId4"/>
            </p:custDataLst>
          </p:nvPr>
        </p:nvSpPr>
        <p:spPr>
          <a:xfrm>
            <a:off x="651622" y="743544"/>
            <a:ext cx="4262438" cy="1603375"/>
          </a:xfrm>
          <a:prstGeom prst="rect">
            <a:avLst/>
          </a:prstGeom>
        </p:spPr>
        <p:txBody>
          <a:bodyPr vert="horz" lIns="91440" tIns="45720" rIns="91440" bIns="45720" rtlCol="0" anchor="b">
            <a:normAutofit/>
          </a:bodyPr>
          <a:lstStyle>
            <a:lvl1pPr>
              <a:lnSpc>
                <a:spcPct val="90000"/>
              </a:lnSpc>
              <a:spcBef>
                <a:spcPct val="0"/>
              </a:spcBef>
              <a:buNone/>
              <a:defRPr sz="4000" b="1" i="0" baseline="0">
                <a:solidFill>
                  <a:schemeClr val="accent1">
                    <a:lumMod val="75000"/>
                  </a:schemeClr>
                </a:solidFill>
                <a:effectLst/>
                <a:latin typeface="+mj-lt"/>
                <a:ea typeface="+mj-ea"/>
                <a:cs typeface="+mj-cs"/>
              </a:defRPr>
            </a:lvl1pPr>
          </a:lstStyle>
          <a:p>
            <a:r>
              <a:rPr lang="en-US" altLang="zh-CN"/>
              <a:t>LOREM IPSUM DOLOR</a:t>
            </a:r>
            <a:endParaRPr lang="zh-CN" alt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1554601" y="1317684"/>
            <a:ext cx="9069198"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spcBef>
                <a:spcPct val="0"/>
              </a:spcBef>
              <a:buNone/>
              <a:defRPr sz="3600" b="1" i="0" baseline="0">
                <a:solidFill>
                  <a:schemeClr val="accent1"/>
                </a:solidFill>
                <a:effectLst/>
                <a:latin typeface="+mj-lt"/>
                <a:ea typeface="+mj-ea"/>
                <a:cs typeface="+mj-cs"/>
              </a:defRPr>
            </a:lvl1pPr>
          </a:lstStyle>
          <a:p>
            <a:r>
              <a:rPr lang="en-US" altLang="zh-CN" dirty="0">
                <a:solidFill>
                  <a:srgbClr val="AF6A07"/>
                </a:solidFill>
              </a:rPr>
              <a:t>LOREM IPSUM DOLOR</a:t>
            </a:r>
            <a:endParaRPr lang="zh-CN" altLang="en-US" dirty="0">
              <a:solidFill>
                <a:srgbClr val="AF6A07"/>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itchFamily="49" charset="-122"/>
              <a:buNone/>
              <a:defRPr sz="1050" baseline="0">
                <a:latin typeface="Arial" pitchFamily="34" charset="0"/>
                <a:ea typeface="黑体" pitchFamily="49" charset="-122"/>
              </a:defRPr>
            </a:lvl2pPr>
            <a:lvl3pPr marL="685800" indent="0" defTabSz="685800">
              <a:lnSpc>
                <a:spcPct val="90000"/>
              </a:lnSpc>
              <a:spcBef>
                <a:spcPts val="375"/>
              </a:spcBef>
              <a:buFont typeface="Arial" pitchFamily="34" charset="0"/>
              <a:buNone/>
              <a:defRPr sz="900"/>
            </a:lvl3pPr>
            <a:lvl4pPr marL="1028700" indent="0" defTabSz="685800">
              <a:lnSpc>
                <a:spcPct val="90000"/>
              </a:lnSpc>
              <a:spcBef>
                <a:spcPts val="375"/>
              </a:spcBef>
              <a:buFont typeface="Arial" pitchFamily="34" charset="0"/>
              <a:buNone/>
              <a:defRPr sz="750"/>
            </a:lvl4pPr>
            <a:lvl5pPr marL="1371600" indent="0" defTabSz="685800">
              <a:lnSpc>
                <a:spcPct val="90000"/>
              </a:lnSpc>
              <a:spcBef>
                <a:spcPts val="375"/>
              </a:spcBef>
              <a:buFont typeface="Arial" pitchFamily="34" charset="0"/>
              <a:buNone/>
              <a:defRPr sz="750"/>
            </a:lvl5pPr>
            <a:lvl6pPr marL="1714500" indent="0" defTabSz="685800">
              <a:lnSpc>
                <a:spcPct val="90000"/>
              </a:lnSpc>
              <a:spcBef>
                <a:spcPts val="375"/>
              </a:spcBef>
              <a:buFont typeface="Arial" pitchFamily="34" charset="0"/>
              <a:buNone/>
              <a:defRPr sz="750"/>
            </a:lvl6pPr>
            <a:lvl7pPr marL="2057400" indent="0" defTabSz="685800">
              <a:lnSpc>
                <a:spcPct val="90000"/>
              </a:lnSpc>
              <a:spcBef>
                <a:spcPts val="375"/>
              </a:spcBef>
              <a:buFont typeface="Arial" pitchFamily="34" charset="0"/>
              <a:buNone/>
              <a:defRPr sz="750"/>
            </a:lvl7pPr>
            <a:lvl8pPr marL="2400300" indent="0" defTabSz="685800">
              <a:lnSpc>
                <a:spcPct val="90000"/>
              </a:lnSpc>
              <a:spcBef>
                <a:spcPts val="375"/>
              </a:spcBef>
              <a:buFont typeface="Arial" pitchFamily="34" charset="0"/>
              <a:buNone/>
              <a:defRPr sz="750"/>
            </a:lvl8pPr>
            <a:lvl9pPr marL="2743200" indent="0" defTabSz="685800">
              <a:lnSpc>
                <a:spcPct val="90000"/>
              </a:lnSpc>
              <a:spcBef>
                <a:spcPts val="375"/>
              </a:spcBef>
              <a:buFont typeface="Arial" pitchFamily="34" charset="0"/>
              <a:buNone/>
              <a:defRPr sz="750"/>
            </a:lvl9pPr>
          </a:lstStyle>
          <a:p>
            <a:r>
              <a:rPr lang="en-US" altLang="zh-CN" dirty="0" err="1"/>
              <a:t>Lorem</a:t>
            </a:r>
            <a:r>
              <a:rPr lang="en-US" altLang="zh-CN" dirty="0"/>
              <a:t> </a:t>
            </a:r>
            <a:r>
              <a:rPr lang="en-US" altLang="zh-CN" dirty="0" err="1"/>
              <a:t>ipsum</a:t>
            </a:r>
            <a:r>
              <a:rPr lang="en-US" altLang="zh-CN" dirty="0"/>
              <a:t>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a:t>
            </a: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2"/>
            </p:custDataLst>
          </p:nvPr>
        </p:nvSpPr>
        <p:spPr>
          <a:xfrm>
            <a:off x="2898175" y="2555822"/>
            <a:ext cx="1660924" cy="784871"/>
          </a:xfrm>
          <a:prstGeom prst="rect">
            <a:avLst/>
          </a:prstGeom>
          <a:noFill/>
          <a:ln w="12700" cap="flat" cmpd="sng" algn="ctr">
            <a:noFill/>
            <a:prstDash val="solid"/>
            <a:miter lim="800000"/>
          </a:ln>
          <a:effectLst/>
        </p:spPr>
        <p:txBody>
          <a:bodyPr rtlCol="0" anchor="ctr"/>
          <a:lstStyle/>
          <a:p>
            <a:pPr algn="ctr">
              <a:defRPr/>
            </a:pPr>
            <a:r>
              <a:rPr lang="en-US" altLang="zh-CN" sz="5400" kern="0">
                <a:solidFill>
                  <a:srgbClr val="FFFFFF"/>
                </a:solidFill>
              </a:rPr>
              <a:t>01</a:t>
            </a:r>
          </a:p>
        </p:txBody>
      </p:sp>
      <p:sp>
        <p:nvSpPr>
          <p:cNvPr id="2" name="标题 1"/>
          <p:cNvSpPr>
            <a:spLocks noGrp="1"/>
          </p:cNvSpPr>
          <p:nvPr>
            <p:ph type="title"/>
            <p:custDataLst>
              <p:tags r:id="rId3"/>
            </p:custDataLst>
          </p:nvPr>
        </p:nvSpPr>
        <p:spPr/>
        <p:txBody>
          <a:body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46164" y="2624642"/>
            <a:ext cx="2835200" cy="2046021"/>
            <a:chOff x="1617664" y="1653092"/>
            <a:chExt cx="2835200" cy="2046021"/>
          </a:xfrm>
        </p:grpSpPr>
        <p:sp>
          <p:nvSpPr>
            <p:cNvPr id="5" name="MH_SubTitle_1"/>
            <p:cNvSpPr/>
            <p:nvPr>
              <p:custDataLst>
                <p:tags r:id="rId12"/>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IPSUM DOLOR</a:t>
              </a:r>
              <a:endParaRPr lang="zh-CN" altLang="en-US" sz="2000" dirty="0">
                <a:solidFill>
                  <a:schemeClr val="accent1">
                    <a:lumMod val="75000"/>
                  </a:schemeClr>
                </a:solidFill>
              </a:endParaRPr>
            </a:p>
          </p:txBody>
        </p:sp>
        <p:sp>
          <p:nvSpPr>
            <p:cNvPr id="6" name="MH_Other_2"/>
            <p:cNvSpPr/>
            <p:nvPr>
              <p:custDataLst>
                <p:tags r:id="rId13"/>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4"/>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576781" y="2624642"/>
            <a:ext cx="2835201" cy="2046021"/>
            <a:chOff x="4706182" y="1653092"/>
            <a:chExt cx="2835201" cy="2046021"/>
          </a:xfrm>
        </p:grpSpPr>
        <p:sp>
          <p:nvSpPr>
            <p:cNvPr id="30" name="MH_SubTitle_2"/>
            <p:cNvSpPr/>
            <p:nvPr>
              <p:custDataLst>
                <p:tags r:id="rId9"/>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IPSUM DOLOR</a:t>
              </a:r>
              <a:endParaRPr lang="zh-CN" altLang="en-US" sz="2000" dirty="0">
                <a:solidFill>
                  <a:schemeClr val="accent2">
                    <a:lumMod val="75000"/>
                  </a:schemeClr>
                </a:solidFill>
              </a:endParaRPr>
            </a:p>
          </p:txBody>
        </p:sp>
        <p:sp>
          <p:nvSpPr>
            <p:cNvPr id="31" name="MH_Other_11"/>
            <p:cNvSpPr/>
            <p:nvPr>
              <p:custDataLst>
                <p:tags r:id="rId10"/>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1"/>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8107399" y="2624642"/>
            <a:ext cx="2835201" cy="2046021"/>
            <a:chOff x="8107399" y="2624642"/>
            <a:chExt cx="2835201" cy="2046021"/>
          </a:xfrm>
        </p:grpSpPr>
        <p:sp>
          <p:nvSpPr>
            <p:cNvPr id="20" name="MH_SubTitle_2"/>
            <p:cNvSpPr/>
            <p:nvPr>
              <p:custDataLst>
                <p:tags r:id="rId6"/>
              </p:custDataLst>
            </p:nvPr>
          </p:nvSpPr>
          <p:spPr>
            <a:xfrm>
              <a:off x="8107399" y="262464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IPSUM DOLOR</a:t>
              </a:r>
              <a:endParaRPr lang="zh-CN" altLang="en-US" sz="2000" dirty="0">
                <a:solidFill>
                  <a:schemeClr val="accent3">
                    <a:lumMod val="75000"/>
                  </a:schemeClr>
                </a:solidFill>
              </a:endParaRPr>
            </a:p>
          </p:txBody>
        </p:sp>
        <p:sp>
          <p:nvSpPr>
            <p:cNvPr id="21" name="MH_Other_11"/>
            <p:cNvSpPr/>
            <p:nvPr>
              <p:custDataLst>
                <p:tags r:id="rId7"/>
              </p:custDataLst>
            </p:nvPr>
          </p:nvSpPr>
          <p:spPr>
            <a:xfrm>
              <a:off x="9075848" y="2722072"/>
              <a:ext cx="896352"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16" name="KSO_Shape"/>
            <p:cNvSpPr>
              <a:spLocks noChangeAspect="1"/>
            </p:cNvSpPr>
            <p:nvPr>
              <p:custDataLst>
                <p:tags r:id="rId8"/>
              </p:custDataLst>
            </p:nvPr>
          </p:nvSpPr>
          <p:spPr bwMode="auto">
            <a:xfrm>
              <a:off x="9327216" y="2953951"/>
              <a:ext cx="391667" cy="39166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5"/>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198564" y="1614992"/>
            <a:ext cx="2835200" cy="2046021"/>
            <a:chOff x="1617664" y="1653092"/>
            <a:chExt cx="2835200" cy="2046021"/>
          </a:xfrm>
        </p:grpSpPr>
        <p:sp>
          <p:nvSpPr>
            <p:cNvPr id="5" name="MH_SubTitle_1"/>
            <p:cNvSpPr/>
            <p:nvPr>
              <p:custDataLst>
                <p:tags r:id="rId16"/>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17"/>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8"/>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5861076" y="1614992"/>
            <a:ext cx="2835201" cy="2046021"/>
            <a:chOff x="4706182" y="1653092"/>
            <a:chExt cx="2835201" cy="2046021"/>
          </a:xfrm>
        </p:grpSpPr>
        <p:sp>
          <p:nvSpPr>
            <p:cNvPr id="30" name="MH_SubTitle_2"/>
            <p:cNvSpPr/>
            <p:nvPr>
              <p:custDataLst>
                <p:tags r:id="rId13"/>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4"/>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5"/>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13" name="组合 12"/>
          <p:cNvGrpSpPr/>
          <p:nvPr>
            <p:custDataLst>
              <p:tags r:id="rId4"/>
            </p:custDataLst>
          </p:nvPr>
        </p:nvGrpSpPr>
        <p:grpSpPr>
          <a:xfrm>
            <a:off x="3529820" y="3672392"/>
            <a:ext cx="2835200" cy="2046021"/>
            <a:chOff x="3529820" y="3672392"/>
            <a:chExt cx="2835200" cy="2046021"/>
          </a:xfrm>
        </p:grpSpPr>
        <p:sp>
          <p:nvSpPr>
            <p:cNvPr id="32" name="MH_SubTitle_1"/>
            <p:cNvSpPr/>
            <p:nvPr>
              <p:custDataLst>
                <p:tags r:id="rId10"/>
              </p:custDataLst>
            </p:nvPr>
          </p:nvSpPr>
          <p:spPr>
            <a:xfrm>
              <a:off x="3529820" y="36723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3" name="MH_Other_2"/>
            <p:cNvSpPr/>
            <p:nvPr>
              <p:custDataLst>
                <p:tags r:id="rId11"/>
              </p:custDataLst>
            </p:nvPr>
          </p:nvSpPr>
          <p:spPr>
            <a:xfrm>
              <a:off x="4498271" y="3769822"/>
              <a:ext cx="894404"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2" name="KSO_Shape"/>
            <p:cNvSpPr>
              <a:spLocks noChangeAspect="1"/>
            </p:cNvSpPr>
            <p:nvPr>
              <p:custDataLst>
                <p:tags r:id="rId12"/>
              </p:custDataLst>
            </p:nvPr>
          </p:nvSpPr>
          <p:spPr bwMode="auto">
            <a:xfrm>
              <a:off x="4737947" y="3982218"/>
              <a:ext cx="405307" cy="40530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000">
                <a:solidFill>
                  <a:srgbClr val="FFFFFF"/>
                </a:solidFill>
              </a:endParaRPr>
            </a:p>
          </p:txBody>
        </p:sp>
      </p:grpSp>
      <p:grpSp>
        <p:nvGrpSpPr>
          <p:cNvPr id="12" name="组合 11"/>
          <p:cNvGrpSpPr/>
          <p:nvPr>
            <p:custDataLst>
              <p:tags r:id="rId5"/>
            </p:custDataLst>
          </p:nvPr>
        </p:nvGrpSpPr>
        <p:grpSpPr>
          <a:xfrm>
            <a:off x="8192332" y="3672392"/>
            <a:ext cx="2835201" cy="2046021"/>
            <a:chOff x="8192332" y="3672392"/>
            <a:chExt cx="2835201" cy="2046021"/>
          </a:xfrm>
        </p:grpSpPr>
        <p:sp>
          <p:nvSpPr>
            <p:cNvPr id="39" name="MH_SubTitle_2"/>
            <p:cNvSpPr/>
            <p:nvPr>
              <p:custDataLst>
                <p:tags r:id="rId7"/>
              </p:custDataLst>
            </p:nvPr>
          </p:nvSpPr>
          <p:spPr>
            <a:xfrm>
              <a:off x="8192332" y="36723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4">
                      <a:lumMod val="75000"/>
                    </a:schemeClr>
                  </a:solidFill>
                </a:rPr>
                <a:t>LOREM IPSUM DOLOR LOREM </a:t>
              </a:r>
              <a:endParaRPr lang="zh-CN" altLang="en-US" sz="2000" dirty="0">
                <a:solidFill>
                  <a:schemeClr val="accent4">
                    <a:lumMod val="75000"/>
                  </a:schemeClr>
                </a:solidFill>
              </a:endParaRPr>
            </a:p>
          </p:txBody>
        </p:sp>
        <p:sp>
          <p:nvSpPr>
            <p:cNvPr id="40" name="MH_Other_11"/>
            <p:cNvSpPr/>
            <p:nvPr>
              <p:custDataLst>
                <p:tags r:id="rId8"/>
              </p:custDataLst>
            </p:nvPr>
          </p:nvSpPr>
          <p:spPr>
            <a:xfrm>
              <a:off x="9160781" y="3769822"/>
              <a:ext cx="896352" cy="87686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4" name="KSO_Shape"/>
            <p:cNvSpPr>
              <a:spLocks noChangeAspect="1"/>
            </p:cNvSpPr>
            <p:nvPr>
              <p:custDataLst>
                <p:tags r:id="rId9"/>
              </p:custDataLst>
            </p:nvPr>
          </p:nvSpPr>
          <p:spPr bwMode="auto">
            <a:xfrm>
              <a:off x="9412149" y="4033035"/>
              <a:ext cx="391667" cy="329000"/>
            </a:xfrm>
            <a:custGeom>
              <a:avLst/>
              <a:gdLst>
                <a:gd name="T0" fmla="*/ 2147483646 w 232"/>
                <a:gd name="T1" fmla="*/ 2147483646 h 195"/>
                <a:gd name="T2" fmla="*/ 2147483646 w 232"/>
                <a:gd name="T3" fmla="*/ 0 h 195"/>
                <a:gd name="T4" fmla="*/ 2147483646 w 232"/>
                <a:gd name="T5" fmla="*/ 0 h 195"/>
                <a:gd name="T6" fmla="*/ 2147483646 w 232"/>
                <a:gd name="T7" fmla="*/ 2147483646 h 195"/>
                <a:gd name="T8" fmla="*/ 2147483646 w 232"/>
                <a:gd name="T9" fmla="*/ 2147483646 h 195"/>
                <a:gd name="T10" fmla="*/ 2147483646 w 232"/>
                <a:gd name="T11" fmla="*/ 2147483646 h 195"/>
                <a:gd name="T12" fmla="*/ 2147483646 w 232"/>
                <a:gd name="T13" fmla="*/ 2147483646 h 195"/>
                <a:gd name="T14" fmla="*/ 2147483646 w 232"/>
                <a:gd name="T15" fmla="*/ 2147483646 h 195"/>
                <a:gd name="T16" fmla="*/ 2147483646 w 232"/>
                <a:gd name="T17" fmla="*/ 2147483646 h 195"/>
                <a:gd name="T18" fmla="*/ 2147483646 w 232"/>
                <a:gd name="T19" fmla="*/ 2147483646 h 195"/>
                <a:gd name="T20" fmla="*/ 2147483646 w 232"/>
                <a:gd name="T21" fmla="*/ 2147483646 h 195"/>
                <a:gd name="T22" fmla="*/ 2147483646 w 232"/>
                <a:gd name="T23" fmla="*/ 2147483646 h 195"/>
                <a:gd name="T24" fmla="*/ 2147483646 w 232"/>
                <a:gd name="T25" fmla="*/ 2147483646 h 195"/>
                <a:gd name="T26" fmla="*/ 2147483646 w 232"/>
                <a:gd name="T27" fmla="*/ 2147483646 h 195"/>
                <a:gd name="T28" fmla="*/ 2147483646 w 232"/>
                <a:gd name="T29" fmla="*/ 2147483646 h 195"/>
                <a:gd name="T30" fmla="*/ 2147483646 w 232"/>
                <a:gd name="T31" fmla="*/ 2147483646 h 195"/>
                <a:gd name="T32" fmla="*/ 0 w 232"/>
                <a:gd name="T33" fmla="*/ 2147483646 h 195"/>
                <a:gd name="T34" fmla="*/ 0 w 232"/>
                <a:gd name="T35" fmla="*/ 2147483646 h 195"/>
                <a:gd name="T36" fmla="*/ 2147483646 w 232"/>
                <a:gd name="T37" fmla="*/ 2147483646 h 195"/>
                <a:gd name="T38" fmla="*/ 2147483646 w 232"/>
                <a:gd name="T39" fmla="*/ 2147483646 h 195"/>
                <a:gd name="T40" fmla="*/ 2147483646 w 232"/>
                <a:gd name="T41" fmla="*/ 2147483646 h 195"/>
                <a:gd name="T42" fmla="*/ 2147483646 w 232"/>
                <a:gd name="T43" fmla="*/ 2147483646 h 195"/>
                <a:gd name="T44" fmla="*/ 2147483646 w 232"/>
                <a:gd name="T45" fmla="*/ 2147483646 h 195"/>
                <a:gd name="T46" fmla="*/ 2147483646 w 232"/>
                <a:gd name="T47" fmla="*/ 2147483646 h 195"/>
                <a:gd name="T48" fmla="*/ 2147483646 w 232"/>
                <a:gd name="T49" fmla="*/ 2147483646 h 195"/>
                <a:gd name="T50" fmla="*/ 2147483646 w 232"/>
                <a:gd name="T51" fmla="*/ 2147483646 h 195"/>
                <a:gd name="T52" fmla="*/ 2147483646 w 232"/>
                <a:gd name="T53" fmla="*/ 2147483646 h 195"/>
                <a:gd name="T54" fmla="*/ 2147483646 w 232"/>
                <a:gd name="T55" fmla="*/ 2147483646 h 195"/>
                <a:gd name="T56" fmla="*/ 2147483646 w 232"/>
                <a:gd name="T57" fmla="*/ 2147483646 h 195"/>
                <a:gd name="T58" fmla="*/ 2147483646 w 232"/>
                <a:gd name="T59" fmla="*/ 2147483646 h 195"/>
                <a:gd name="T60" fmla="*/ 2147483646 w 232"/>
                <a:gd name="T61" fmla="*/ 2147483646 h 195"/>
                <a:gd name="T62" fmla="*/ 2147483646 w 232"/>
                <a:gd name="T63" fmla="*/ 2147483646 h 195"/>
                <a:gd name="T64" fmla="*/ 2147483646 w 232"/>
                <a:gd name="T65" fmla="*/ 2147483646 h 195"/>
                <a:gd name="T66" fmla="*/ 2147483646 w 232"/>
                <a:gd name="T67" fmla="*/ 2147483646 h 195"/>
                <a:gd name="T68" fmla="*/ 2147483646 w 232"/>
                <a:gd name="T69" fmla="*/ 2147483646 h 195"/>
                <a:gd name="T70" fmla="*/ 2147483646 w 232"/>
                <a:gd name="T71" fmla="*/ 2147483646 h 195"/>
                <a:gd name="T72" fmla="*/ 2147483646 w 232"/>
                <a:gd name="T73" fmla="*/ 2147483646 h 195"/>
                <a:gd name="T74" fmla="*/ 2147483646 w 232"/>
                <a:gd name="T75" fmla="*/ 2147483646 h 195"/>
                <a:gd name="T76" fmla="*/ 2147483646 w 232"/>
                <a:gd name="T77" fmla="*/ 2147483646 h 195"/>
                <a:gd name="T78" fmla="*/ 2147483646 w 232"/>
                <a:gd name="T79" fmla="*/ 2147483646 h 195"/>
                <a:gd name="T80" fmla="*/ 2147483646 w 232"/>
                <a:gd name="T81" fmla="*/ 2147483646 h 195"/>
                <a:gd name="T82" fmla="*/ 2147483646 w 232"/>
                <a:gd name="T83" fmla="*/ 2147483646 h 195"/>
                <a:gd name="T84" fmla="*/ 2147483646 w 232"/>
                <a:gd name="T85" fmla="*/ 2147483646 h 195"/>
                <a:gd name="T86" fmla="*/ 2147483646 w 232"/>
                <a:gd name="T87" fmla="*/ 2147483646 h 195"/>
                <a:gd name="T88" fmla="*/ 2147483646 w 232"/>
                <a:gd name="T89" fmla="*/ 2147483646 h 195"/>
                <a:gd name="T90" fmla="*/ 2147483646 w 232"/>
                <a:gd name="T91" fmla="*/ 2147483646 h 195"/>
                <a:gd name="T92" fmla="*/ 2147483646 w 232"/>
                <a:gd name="T93" fmla="*/ 2147483646 h 195"/>
                <a:gd name="T94" fmla="*/ 2147483646 w 232"/>
                <a:gd name="T95" fmla="*/ 2147483646 h 195"/>
                <a:gd name="T96" fmla="*/ 2147483646 w 232"/>
                <a:gd name="T97" fmla="*/ 2147483646 h 1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6"/>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7C4603-1CD8-42D2-877D-16D2ED8D18D8}"/>
              </a:ext>
            </a:extLst>
          </p:cNvPr>
          <p:cNvSpPr/>
          <p:nvPr/>
        </p:nvSpPr>
        <p:spPr>
          <a:xfrm>
            <a:off x="695609" y="474630"/>
            <a:ext cx="4519250" cy="369332"/>
          </a:xfrm>
          <a:prstGeom prst="rect">
            <a:avLst/>
          </a:prstGeom>
        </p:spPr>
        <p:txBody>
          <a:bodyPr wrap="none">
            <a:spAutoFit/>
          </a:bodyPr>
          <a:lstStyle/>
          <a:p>
            <a:r>
              <a:rPr lang="en-US" dirty="0"/>
              <a:t>https://www.sohu.com/a/206358256_213117</a:t>
            </a:r>
          </a:p>
        </p:txBody>
      </p:sp>
      <p:sp>
        <p:nvSpPr>
          <p:cNvPr id="5" name="矩形 4">
            <a:extLst>
              <a:ext uri="{FF2B5EF4-FFF2-40B4-BE49-F238E27FC236}">
                <a16:creationId xmlns:a16="http://schemas.microsoft.com/office/drawing/2014/main" id="{AE8DEF5A-E0C4-4ACC-8CA9-616BF7C95FD8}"/>
              </a:ext>
            </a:extLst>
          </p:cNvPr>
          <p:cNvSpPr/>
          <p:nvPr/>
        </p:nvSpPr>
        <p:spPr>
          <a:xfrm>
            <a:off x="695609" y="938456"/>
            <a:ext cx="4519250" cy="369332"/>
          </a:xfrm>
          <a:prstGeom prst="rect">
            <a:avLst/>
          </a:prstGeom>
        </p:spPr>
        <p:txBody>
          <a:bodyPr wrap="none">
            <a:spAutoFit/>
          </a:bodyPr>
          <a:lstStyle/>
          <a:p>
            <a:r>
              <a:rPr lang="en-US" dirty="0"/>
              <a:t>https://www.sohu.com/a/213497180_210139</a:t>
            </a:r>
          </a:p>
        </p:txBody>
      </p:sp>
    </p:spTree>
    <p:extLst>
      <p:ext uri="{BB962C8B-B14F-4D97-AF65-F5344CB8AC3E}">
        <p14:creationId xmlns:p14="http://schemas.microsoft.com/office/powerpoint/2010/main" val="381998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0"/>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1"/>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2"/>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17"/>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8"/>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9"/>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4"/>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5"/>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16"/>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1"/>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2"/>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3"/>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8"/>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9"/>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0"/>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sp>
        <p:nvSpPr>
          <p:cNvPr id="11" name="文本框 10"/>
          <p:cNvSpPr txBox="1"/>
          <p:nvPr>
            <p:custDataLst>
              <p:tags r:id="rId7"/>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4"/>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5"/>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6"/>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21"/>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22"/>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23"/>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8"/>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9"/>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20"/>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5"/>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6"/>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7"/>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12"/>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13"/>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4"/>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grpSp>
        <p:nvGrpSpPr>
          <p:cNvPr id="3" name="组合 2"/>
          <p:cNvGrpSpPr/>
          <p:nvPr>
            <p:custDataLst>
              <p:tags r:id="rId7"/>
            </p:custDataLst>
          </p:nvPr>
        </p:nvGrpSpPr>
        <p:grpSpPr>
          <a:xfrm>
            <a:off x="7796648" y="3919303"/>
            <a:ext cx="2833252" cy="2046021"/>
            <a:chOff x="7796648" y="3919303"/>
            <a:chExt cx="2833252" cy="2046021"/>
          </a:xfrm>
        </p:grpSpPr>
        <p:sp>
          <p:nvSpPr>
            <p:cNvPr id="26" name="MH_Other_8"/>
            <p:cNvSpPr/>
            <p:nvPr>
              <p:custDataLst>
                <p:tags r:id="rId9"/>
              </p:custDataLst>
            </p:nvPr>
          </p:nvSpPr>
          <p:spPr>
            <a:xfrm flipV="1">
              <a:off x="8765097" y="4991028"/>
              <a:ext cx="894403" cy="8788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4" name="MH_Other_9"/>
            <p:cNvSpPr/>
            <p:nvPr>
              <p:custDataLst>
                <p:tags r:id="rId10"/>
              </p:custDataLst>
            </p:nvPr>
          </p:nvSpPr>
          <p:spPr bwMode="auto">
            <a:xfrm>
              <a:off x="9014517" y="5236551"/>
              <a:ext cx="366335" cy="364387"/>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sp>
          <p:nvSpPr>
            <p:cNvPr id="54" name="MH_SubTitle_6"/>
            <p:cNvSpPr/>
            <p:nvPr>
              <p:custDataLst>
                <p:tags r:id="rId11"/>
              </p:custDataLst>
            </p:nvPr>
          </p:nvSpPr>
          <p:spPr>
            <a:xfrm>
              <a:off x="7796648" y="3919303"/>
              <a:ext cx="2833252"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grpSp>
      <p:sp>
        <p:nvSpPr>
          <p:cNvPr id="12" name="文本框 11"/>
          <p:cNvSpPr txBox="1"/>
          <p:nvPr>
            <p:custDataLst>
              <p:tags r:id="rId8"/>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MH_PageTitle"/>
          <p:cNvSpPr>
            <a:spLocks noGrp="1"/>
          </p:cNvSpPr>
          <p:nvPr>
            <p:ph type="title"/>
            <p:custDataLst>
              <p:tags r:id="rId2"/>
            </p:custDataLst>
          </p:nvPr>
        </p:nvSpPr>
        <p:spPr/>
        <p:txBody>
          <a:bodyPr/>
          <a:lstStyle/>
          <a:p>
            <a:pPr eaLnBrk="1" hangingPunct="1"/>
            <a:r>
              <a:rPr lang="en-US" altLang="zh-CN">
                <a:latin typeface="+mj-lt"/>
                <a:ea typeface="+mj-ea"/>
              </a:rPr>
              <a:t>LOREM IPSUM DOLOR</a:t>
            </a:r>
            <a:endParaRPr lang="zh-CN" altLang="en-US" dirty="0">
              <a:latin typeface="+mj-lt"/>
              <a:ea typeface="+mj-ea"/>
            </a:endParaRPr>
          </a:p>
        </p:txBody>
      </p:sp>
      <p:sp>
        <p:nvSpPr>
          <p:cNvPr id="3" name="内容占位符 2"/>
          <p:cNvSpPr>
            <a:spLocks noGrp="1"/>
          </p:cNvSpPr>
          <p:nvPr>
            <p:ph idx="1"/>
            <p:custDataLst>
              <p:tags r:id="rId3"/>
            </p:custDataLst>
          </p:nvPr>
        </p:nvSpPr>
        <p:spPr/>
        <p:txBody>
          <a:bodyPr/>
          <a:lstStyle/>
          <a:p>
            <a:r>
              <a:rPr lang="en-US" altLang="zh-CN">
                <a:latin typeface="+mn-lt"/>
                <a:ea typeface="+mn-ea"/>
              </a:rPr>
              <a:t>LOREM IPSUM DOLOR LOREM IPSUM DOLOR LOREM IPSUM DOLOR LOREM IPSUM DOLOR 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a:latin typeface="+mj-lt"/>
                <a:ea typeface="+mj-ea"/>
              </a:rPr>
              <a:t>LOREM IPSUM DOLOR</a:t>
            </a:r>
            <a:endParaRPr lang="zh-CN" altLang="en-US" dirty="0">
              <a:latin typeface="+mj-lt"/>
              <a:ea typeface="+mj-ea"/>
            </a:endParaRPr>
          </a:p>
        </p:txBody>
      </p:sp>
      <p:sp>
        <p:nvSpPr>
          <p:cNvPr id="5" name="内容占位符 4"/>
          <p:cNvSpPr>
            <a:spLocks noGrp="1"/>
          </p:cNvSpPr>
          <p:nvPr>
            <p:ph sz="half" idx="4294967295"/>
            <p:custDataLst>
              <p:tags r:id="rId3"/>
            </p:custDataLst>
          </p:nvPr>
        </p:nvSpPr>
        <p:spPr>
          <a:xfrm>
            <a:off x="1332000" y="2296800"/>
            <a:ext cx="4514400" cy="3589200"/>
          </a:xfrm>
        </p:spPr>
        <p:txBody>
          <a:bodyPr/>
          <a:lstStyle/>
          <a:p>
            <a:r>
              <a:rPr lang="pt-BR" altLang="zh-CN" dirty="0">
                <a:latin typeface="+mn-lt"/>
                <a:ea typeface="+mn-ea"/>
              </a:rPr>
              <a:t>LOREM IPSUM DOLOR LOREM IPSUM DOLOR LOREM IPSUM DOLOR LOREM </a:t>
            </a:r>
            <a:endParaRPr lang="zh-CN" altLang="en-US" dirty="0">
              <a:latin typeface="+mn-lt"/>
              <a:ea typeface="+mn-ea"/>
            </a:endParaRPr>
          </a:p>
        </p:txBody>
      </p:sp>
      <p:sp>
        <p:nvSpPr>
          <p:cNvPr id="6" name="内容占位符 5"/>
          <p:cNvSpPr>
            <a:spLocks noGrp="1"/>
          </p:cNvSpPr>
          <p:nvPr>
            <p:ph sz="half" idx="4294967295"/>
            <p:custDataLst>
              <p:tags r:id="rId4"/>
            </p:custDataLst>
          </p:nvPr>
        </p:nvSpPr>
        <p:spPr>
          <a:xfrm>
            <a:off x="6591600" y="2296800"/>
            <a:ext cx="4514400" cy="3589200"/>
          </a:xfrm>
        </p:spPr>
        <p:txBody>
          <a:bodyPr/>
          <a:lstStyle/>
          <a:p>
            <a:r>
              <a:rPr lang="en-US" altLang="zh-CN">
                <a:latin typeface="+mn-lt"/>
                <a:ea typeface="+mn-ea"/>
              </a:rPr>
              <a:t>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35738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7748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9795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7180491" y="3867150"/>
            <a:ext cx="1454006"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6"/>
            </p:custDataLst>
          </p:nvPr>
        </p:nvGrpSpPr>
        <p:grpSpPr>
          <a:xfrm>
            <a:off x="2647952" y="4584070"/>
            <a:ext cx="2114084" cy="1771212"/>
            <a:chOff x="2038352" y="4584070"/>
            <a:chExt cx="2114084" cy="1771212"/>
          </a:xfrm>
        </p:grpSpPr>
        <p:sp>
          <p:nvSpPr>
            <p:cNvPr id="3" name="MH_Other_1"/>
            <p:cNvSpPr/>
            <p:nvPr>
              <p:custDataLst>
                <p:tags r:id="rId20"/>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1"/>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7"/>
            </p:custDataLst>
          </p:nvPr>
        </p:nvGrpSpPr>
        <p:grpSpPr>
          <a:xfrm>
            <a:off x="5048069" y="4584070"/>
            <a:ext cx="2114086" cy="1771212"/>
            <a:chOff x="4438469" y="4584070"/>
            <a:chExt cx="2114086" cy="1771212"/>
          </a:xfrm>
        </p:grpSpPr>
        <p:sp>
          <p:nvSpPr>
            <p:cNvPr id="17" name="MH_Other_2"/>
            <p:cNvSpPr/>
            <p:nvPr>
              <p:custDataLst>
                <p:tags r:id="rId18"/>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19"/>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8"/>
            </p:custDataLst>
          </p:nvPr>
        </p:nvGrpSpPr>
        <p:grpSpPr>
          <a:xfrm>
            <a:off x="7451857" y="4584070"/>
            <a:ext cx="2108584" cy="1771212"/>
            <a:chOff x="6842257" y="4584070"/>
            <a:chExt cx="2108584" cy="1771212"/>
          </a:xfrm>
        </p:grpSpPr>
        <p:sp>
          <p:nvSpPr>
            <p:cNvPr id="19" name="MH_Other_3"/>
            <p:cNvSpPr/>
            <p:nvPr>
              <p:custDataLst>
                <p:tags r:id="rId16"/>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17"/>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9"/>
            </p:custDataLst>
          </p:nvPr>
        </p:nvGrpSpPr>
        <p:grpSpPr>
          <a:xfrm>
            <a:off x="3850762" y="1379022"/>
            <a:ext cx="2108584" cy="1771210"/>
            <a:chOff x="3241162" y="1379022"/>
            <a:chExt cx="2108584" cy="1771210"/>
          </a:xfrm>
        </p:grpSpPr>
        <p:sp>
          <p:nvSpPr>
            <p:cNvPr id="23" name="MH_Other_4"/>
            <p:cNvSpPr/>
            <p:nvPr>
              <p:custDataLst>
                <p:tags r:id="rId14"/>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5"/>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0"/>
            </p:custDataLst>
          </p:nvPr>
        </p:nvGrpSpPr>
        <p:grpSpPr>
          <a:xfrm>
            <a:off x="6249047" y="1379022"/>
            <a:ext cx="2114084" cy="1771210"/>
            <a:chOff x="5639447" y="1379022"/>
            <a:chExt cx="2114084" cy="1771210"/>
          </a:xfrm>
        </p:grpSpPr>
        <p:sp>
          <p:nvSpPr>
            <p:cNvPr id="25" name="MH_Other_5"/>
            <p:cNvSpPr/>
            <p:nvPr>
              <p:custDataLst>
                <p:tags r:id="rId12"/>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3"/>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6" name="文本框 5"/>
          <p:cNvSpPr txBox="1"/>
          <p:nvPr>
            <p:custDataLst>
              <p:tags r:id="rId11"/>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29642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1652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3699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6570891" y="3867150"/>
            <a:ext cx="1454006"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52" name="MH_Other_11"/>
          <p:cNvCxnSpPr/>
          <p:nvPr>
            <p:custDataLst>
              <p:tags r:id="rId6"/>
            </p:custDataLst>
          </p:nvPr>
        </p:nvCxnSpPr>
        <p:spPr>
          <a:xfrm rot="19500000">
            <a:off x="7773701" y="3867150"/>
            <a:ext cx="1454006" cy="0"/>
          </a:xfrm>
          <a:prstGeom prst="line">
            <a:avLst/>
          </a:prstGeom>
          <a:ln w="38100">
            <a:solidFill>
              <a:schemeClr val="accent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7"/>
            </p:custDataLst>
          </p:nvPr>
        </p:nvGrpSpPr>
        <p:grpSpPr>
          <a:xfrm>
            <a:off x="2038352" y="4584070"/>
            <a:ext cx="2114084" cy="1771212"/>
            <a:chOff x="2038352" y="4584070"/>
            <a:chExt cx="2114084" cy="1771212"/>
          </a:xfrm>
        </p:grpSpPr>
        <p:sp>
          <p:nvSpPr>
            <p:cNvPr id="3" name="MH_Other_1"/>
            <p:cNvSpPr/>
            <p:nvPr>
              <p:custDataLst>
                <p:tags r:id="rId24"/>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5"/>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8"/>
            </p:custDataLst>
          </p:nvPr>
        </p:nvGrpSpPr>
        <p:grpSpPr>
          <a:xfrm>
            <a:off x="4438469" y="4584070"/>
            <a:ext cx="2114086" cy="1771212"/>
            <a:chOff x="4438469" y="4584070"/>
            <a:chExt cx="2114086" cy="1771212"/>
          </a:xfrm>
        </p:grpSpPr>
        <p:sp>
          <p:nvSpPr>
            <p:cNvPr id="17" name="MH_Other_2"/>
            <p:cNvSpPr/>
            <p:nvPr>
              <p:custDataLst>
                <p:tags r:id="rId22"/>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23"/>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9"/>
            </p:custDataLst>
          </p:nvPr>
        </p:nvGrpSpPr>
        <p:grpSpPr>
          <a:xfrm>
            <a:off x="6842257" y="4584070"/>
            <a:ext cx="2108584" cy="1771212"/>
            <a:chOff x="6842257" y="4584070"/>
            <a:chExt cx="2108584" cy="1771212"/>
          </a:xfrm>
        </p:grpSpPr>
        <p:sp>
          <p:nvSpPr>
            <p:cNvPr id="19" name="MH_Other_3"/>
            <p:cNvSpPr/>
            <p:nvPr>
              <p:custDataLst>
                <p:tags r:id="rId20"/>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21"/>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10"/>
            </p:custDataLst>
          </p:nvPr>
        </p:nvGrpSpPr>
        <p:grpSpPr>
          <a:xfrm>
            <a:off x="3241162" y="1379022"/>
            <a:ext cx="2108584" cy="1771210"/>
            <a:chOff x="3241162" y="1379022"/>
            <a:chExt cx="2108584" cy="1771210"/>
          </a:xfrm>
        </p:grpSpPr>
        <p:sp>
          <p:nvSpPr>
            <p:cNvPr id="23" name="MH_Other_4"/>
            <p:cNvSpPr/>
            <p:nvPr>
              <p:custDataLst>
                <p:tags r:id="rId18"/>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9"/>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1"/>
            </p:custDataLst>
          </p:nvPr>
        </p:nvGrpSpPr>
        <p:grpSpPr>
          <a:xfrm>
            <a:off x="5639447" y="1379022"/>
            <a:ext cx="2114084" cy="1771210"/>
            <a:chOff x="5639447" y="1379022"/>
            <a:chExt cx="2114084" cy="1771210"/>
          </a:xfrm>
        </p:grpSpPr>
        <p:sp>
          <p:nvSpPr>
            <p:cNvPr id="25" name="MH_Other_5"/>
            <p:cNvSpPr/>
            <p:nvPr>
              <p:custDataLst>
                <p:tags r:id="rId16"/>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7"/>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6" name="组合 5"/>
          <p:cNvGrpSpPr/>
          <p:nvPr>
            <p:custDataLst>
              <p:tags r:id="rId12"/>
            </p:custDataLst>
          </p:nvPr>
        </p:nvGrpSpPr>
        <p:grpSpPr>
          <a:xfrm>
            <a:off x="8039564" y="1379022"/>
            <a:ext cx="2114086" cy="1771210"/>
            <a:chOff x="8039564" y="1379022"/>
            <a:chExt cx="2114086" cy="1771210"/>
          </a:xfrm>
        </p:grpSpPr>
        <p:sp>
          <p:nvSpPr>
            <p:cNvPr id="27" name="MH_Other_6"/>
            <p:cNvSpPr/>
            <p:nvPr>
              <p:custDataLst>
                <p:tags r:id="rId14"/>
              </p:custDataLst>
            </p:nvPr>
          </p:nvSpPr>
          <p:spPr>
            <a:xfrm>
              <a:off x="8743648" y="2446148"/>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F</a:t>
              </a:r>
              <a:endParaRPr lang="zh-CN" altLang="en-US" sz="3200" b="1" dirty="0">
                <a:solidFill>
                  <a:srgbClr val="FFFFFF"/>
                </a:solidFill>
              </a:endParaRPr>
            </a:p>
          </p:txBody>
        </p:sp>
        <p:sp>
          <p:nvSpPr>
            <p:cNvPr id="2067" name="MH_SubTitle_6"/>
            <p:cNvSpPr>
              <a:spLocks noChangeArrowheads="1"/>
            </p:cNvSpPr>
            <p:nvPr>
              <p:custDataLst>
                <p:tags r:id="rId15"/>
              </p:custDataLst>
            </p:nvPr>
          </p:nvSpPr>
          <p:spPr bwMode="auto">
            <a:xfrm>
              <a:off x="8039564" y="1379022"/>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4" name="文本框 3"/>
          <p:cNvSpPr txBox="1"/>
          <p:nvPr>
            <p:custDataLst>
              <p:tags r:id="rId13"/>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Other_1"/>
          <p:cNvSpPr/>
          <p:nvPr>
            <p:custDataLst>
              <p:tags r:id="rId2"/>
            </p:custDataLst>
          </p:nvPr>
        </p:nvSpPr>
        <p:spPr bwMode="auto">
          <a:xfrm>
            <a:off x="-19050" y="-19049"/>
            <a:ext cx="10687050" cy="6391275"/>
          </a:xfrm>
          <a:custGeom>
            <a:avLst/>
            <a:gdLst>
              <a:gd name="T0" fmla="*/ 0 w 9144000"/>
              <a:gd name="T1" fmla="*/ 0 h 5667752"/>
              <a:gd name="T2" fmla="*/ 9144000 w 9144000"/>
              <a:gd name="T3" fmla="*/ 0 h 5667752"/>
              <a:gd name="T4" fmla="*/ 9144000 w 9144000"/>
              <a:gd name="T5" fmla="*/ 3711845 h 5667752"/>
              <a:gd name="T6" fmla="*/ 0 w 9144000"/>
              <a:gd name="T7" fmla="*/ 5659836 h 5667752"/>
              <a:gd name="T8" fmla="*/ 0 w 9144000"/>
              <a:gd name="T9" fmla="*/ 0 h 5667752"/>
              <a:gd name="T10" fmla="*/ 0 60000 65536"/>
              <a:gd name="T11" fmla="*/ 0 60000 65536"/>
              <a:gd name="T12" fmla="*/ 0 60000 65536"/>
              <a:gd name="T13" fmla="*/ 0 60000 65536"/>
              <a:gd name="T14" fmla="*/ 0 60000 65536"/>
              <a:gd name="connsiteX0" fmla="*/ 0 w 10668000"/>
              <a:gd name="connsiteY0" fmla="*/ 0 h 5686803"/>
              <a:gd name="connsiteX1" fmla="*/ 10668000 w 10668000"/>
              <a:gd name="connsiteY1" fmla="*/ 19051 h 5686803"/>
              <a:gd name="connsiteX2" fmla="*/ 10668000 w 10668000"/>
              <a:gd name="connsiteY2" fmla="*/ 3736083 h 5686803"/>
              <a:gd name="connsiteX3" fmla="*/ 1524000 w 10668000"/>
              <a:gd name="connsiteY3" fmla="*/ 5686803 h 5686803"/>
              <a:gd name="connsiteX4" fmla="*/ 0 w 10668000"/>
              <a:gd name="connsiteY4" fmla="*/ 0 h 5686803"/>
              <a:gd name="connsiteX0-1" fmla="*/ 38100 w 10706100"/>
              <a:gd name="connsiteY0-2" fmla="*/ 0 h 6925135"/>
              <a:gd name="connsiteX1-3" fmla="*/ 10706100 w 10706100"/>
              <a:gd name="connsiteY1-4" fmla="*/ 19051 h 6925135"/>
              <a:gd name="connsiteX2-5" fmla="*/ 10706100 w 10706100"/>
              <a:gd name="connsiteY2-6" fmla="*/ 3736083 h 6925135"/>
              <a:gd name="connsiteX3-7" fmla="*/ 0 w 10706100"/>
              <a:gd name="connsiteY3-8" fmla="*/ 6925135 h 6925135"/>
              <a:gd name="connsiteX4-9" fmla="*/ 38100 w 10706100"/>
              <a:gd name="connsiteY4-10" fmla="*/ 0 h 6925135"/>
              <a:gd name="connsiteX0-11" fmla="*/ 57150 w 10725150"/>
              <a:gd name="connsiteY0-12" fmla="*/ 0 h 6391700"/>
              <a:gd name="connsiteX1-13" fmla="*/ 10725150 w 10725150"/>
              <a:gd name="connsiteY1-14" fmla="*/ 19051 h 6391700"/>
              <a:gd name="connsiteX2-15" fmla="*/ 10725150 w 10725150"/>
              <a:gd name="connsiteY2-16" fmla="*/ 3736083 h 6391700"/>
              <a:gd name="connsiteX3-17" fmla="*/ 0 w 10725150"/>
              <a:gd name="connsiteY3-18" fmla="*/ 6391700 h 6391700"/>
              <a:gd name="connsiteX4-19" fmla="*/ 57150 w 10725150"/>
              <a:gd name="connsiteY4-20" fmla="*/ 0 h 6391700"/>
              <a:gd name="connsiteX0-21" fmla="*/ 19050 w 10687050"/>
              <a:gd name="connsiteY0-22" fmla="*/ 0 h 6391700"/>
              <a:gd name="connsiteX1-23" fmla="*/ 10687050 w 10687050"/>
              <a:gd name="connsiteY1-24" fmla="*/ 19051 h 6391700"/>
              <a:gd name="connsiteX2-25" fmla="*/ 10687050 w 10687050"/>
              <a:gd name="connsiteY2-26" fmla="*/ 3736083 h 6391700"/>
              <a:gd name="connsiteX3-27" fmla="*/ 0 w 10687050"/>
              <a:gd name="connsiteY3-28" fmla="*/ 6391700 h 6391700"/>
              <a:gd name="connsiteX4-29" fmla="*/ 19050 w 10687050"/>
              <a:gd name="connsiteY4-30" fmla="*/ 0 h 639170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0687050" h="6391700">
                <a:moveTo>
                  <a:pt x="19050" y="0"/>
                </a:moveTo>
                <a:lnTo>
                  <a:pt x="10687050" y="19051"/>
                </a:lnTo>
                <a:lnTo>
                  <a:pt x="10687050" y="3736083"/>
                </a:lnTo>
                <a:lnTo>
                  <a:pt x="0" y="6391700"/>
                </a:lnTo>
                <a:lnTo>
                  <a:pt x="19050" y="0"/>
                </a:lnTo>
                <a:close/>
              </a:path>
            </a:pathLst>
          </a:custGeom>
          <a:solidFill>
            <a:schemeClr val="accent1">
              <a:lumMod val="60000"/>
              <a:lumOff val="40000"/>
            </a:schemeClr>
          </a:solidFill>
          <a:ln>
            <a:noFill/>
          </a:ln>
        </p:spPr>
        <p:txBody>
          <a:bodyPr anchor="ctr"/>
          <a:lstStyle/>
          <a:p>
            <a:endParaRPr lang="zh-CN" altLang="en-US"/>
          </a:p>
        </p:txBody>
      </p:sp>
      <p:sp>
        <p:nvSpPr>
          <p:cNvPr id="3075" name="MH_Other_2"/>
          <p:cNvSpPr/>
          <p:nvPr>
            <p:custDataLst>
              <p:tags r:id="rId3"/>
            </p:custDataLst>
          </p:nvPr>
        </p:nvSpPr>
        <p:spPr bwMode="auto">
          <a:xfrm>
            <a:off x="6975476" y="0"/>
            <a:ext cx="4676775" cy="6858000"/>
          </a:xfrm>
          <a:custGeom>
            <a:avLst/>
            <a:gdLst>
              <a:gd name="T0" fmla="*/ 1384542 w 4788024"/>
              <a:gd name="T1" fmla="*/ 0 h 6858000"/>
              <a:gd name="T2" fmla="*/ 2922468 w 4788024"/>
              <a:gd name="T3" fmla="*/ 0 h 6858000"/>
              <a:gd name="T4" fmla="*/ 2922468 w 4788024"/>
              <a:gd name="T5" fmla="*/ 6858000 h 6858000"/>
              <a:gd name="T6" fmla="*/ 1289639 w 4788024"/>
              <a:gd name="T7" fmla="*/ 6858000 h 6858000"/>
              <a:gd name="T8" fmla="*/ 0 w 4788024"/>
              <a:gd name="T9" fmla="*/ 3465004 h 6858000"/>
              <a:gd name="T10" fmla="*/ 1384542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76" name="MH_SubTitle_1"/>
          <p:cNvSpPr txBox="1">
            <a:spLocks noChangeArrowheads="1"/>
          </p:cNvSpPr>
          <p:nvPr>
            <p:custDataLst>
              <p:tags r:id="rId4"/>
            </p:custDataLst>
          </p:nvPr>
        </p:nvSpPr>
        <p:spPr bwMode="auto">
          <a:xfrm>
            <a:off x="737743" y="1331655"/>
            <a:ext cx="568210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spcBef>
                <a:spcPct val="0"/>
              </a:spcBef>
              <a:buNone/>
              <a:defRPr/>
            </a:pPr>
            <a:r>
              <a:rPr lang="en-US" altLang="zh-CN" sz="3200" b="1">
                <a:solidFill>
                  <a:schemeClr val="accent1">
                    <a:lumMod val="75000"/>
                  </a:schemeClr>
                </a:solidFill>
                <a:latin typeface="+mj-lt"/>
                <a:ea typeface="+mj-ea"/>
                <a:cs typeface="+mj-cs"/>
              </a:rPr>
              <a:t>LOREM IPSUM DOLOR</a:t>
            </a:r>
            <a:endParaRPr lang="zh-CN" altLang="zh-CN" sz="3200" b="1" dirty="0">
              <a:solidFill>
                <a:schemeClr val="accent1">
                  <a:lumMod val="75000"/>
                </a:schemeClr>
              </a:solidFill>
              <a:latin typeface="+mj-lt"/>
              <a:ea typeface="+mj-ea"/>
              <a:cs typeface="+mj-cs"/>
            </a:endParaRPr>
          </a:p>
        </p:txBody>
      </p:sp>
      <p:sp>
        <p:nvSpPr>
          <p:cNvPr id="5125" name="MH_Text_1"/>
          <p:cNvSpPr txBox="1">
            <a:spLocks noChangeArrowheads="1"/>
          </p:cNvSpPr>
          <p:nvPr>
            <p:custDataLst>
              <p:tags r:id="rId5"/>
            </p:custDataLst>
          </p:nvPr>
        </p:nvSpPr>
        <p:spPr bwMode="auto">
          <a:xfrm>
            <a:off x="737744" y="2185730"/>
            <a:ext cx="5376758" cy="23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just">
              <a:lnSpc>
                <a:spcPct val="140000"/>
              </a:lnSpc>
              <a:spcBef>
                <a:spcPts val="600"/>
              </a:spcBef>
              <a:buNone/>
              <a:defRPr/>
            </a:pPr>
            <a:r>
              <a:rPr lang="en-US" altLang="zh-CN" sz="1800">
                <a:solidFill>
                  <a:srgbClr val="FFFFFF"/>
                </a:solidFill>
                <a:latin typeface="+mn-lt"/>
                <a:ea typeface="+mn-ea"/>
              </a:rPr>
              <a:t>Lorem ipsum dolor sit amet, consectetur adipisicing elit, sed do eiusmod tempor incididunt ut labore et dolore magna aliqua. Ut enim ad minim veniam, quis nostrud exercitation </a:t>
            </a:r>
            <a:endParaRPr lang="zh-CN" altLang="zh-CN" sz="1800" dirty="0">
              <a:solidFill>
                <a:srgbClr val="FFFFFF"/>
              </a:solidFill>
              <a:latin typeface="+mn-lt"/>
              <a:ea typeface="+mn-ea"/>
            </a:endParaRPr>
          </a:p>
        </p:txBody>
      </p:sp>
      <p:sp>
        <p:nvSpPr>
          <p:cNvPr id="3078" name="MH_Other_3"/>
          <p:cNvSpPr/>
          <p:nvPr>
            <p:custDataLst>
              <p:tags r:id="rId6"/>
            </p:custDataLst>
          </p:nvPr>
        </p:nvSpPr>
        <p:spPr bwMode="auto">
          <a:xfrm rot="17721160">
            <a:off x="1289373" y="-1949706"/>
            <a:ext cx="1898005" cy="4210050"/>
          </a:xfrm>
          <a:custGeom>
            <a:avLst/>
            <a:gdLst>
              <a:gd name="T0" fmla="*/ 2973123 w 1596676"/>
              <a:gd name="T1" fmla="*/ 6881741 h 3534126"/>
              <a:gd name="T2" fmla="*/ 0 w 1596676"/>
              <a:gd name="T3" fmla="*/ 0 h 3534126"/>
              <a:gd name="T4" fmla="*/ 0 60000 65536"/>
              <a:gd name="T5" fmla="*/ 0 60000 65536"/>
            </a:gdLst>
            <a:ahLst/>
            <a:cxnLst>
              <a:cxn ang="T4">
                <a:pos x="T0" y="T1"/>
              </a:cxn>
              <a:cxn ang="T5">
                <a:pos x="T2" y="T3"/>
              </a:cxn>
            </a:cxnLst>
            <a:rect l="0" t="0" r="r" b="b"/>
            <a:pathLst>
              <a:path w="1596676" h="3534126">
                <a:moveTo>
                  <a:pt x="1596676" y="3534126"/>
                </a:moveTo>
                <a:cubicBezTo>
                  <a:pt x="632264" y="2762415"/>
                  <a:pt x="0" y="1467350"/>
                  <a:pt x="0" y="0"/>
                </a:cubicBezTo>
              </a:path>
            </a:pathLst>
          </a:custGeom>
          <a:noFill/>
          <a:ln w="6350" cap="flat" cmpd="sng">
            <a:solidFill>
              <a:srgbClr val="FFFFFF"/>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3079" name="MH_Other_4"/>
          <p:cNvPicPr>
            <a:picLocks noChangeArrowheads="1"/>
          </p:cNvPicPr>
          <p:nvPr>
            <p:custDataLst>
              <p:tags r:id="rId7"/>
            </p:custDataLst>
          </p:nvPr>
        </p:nvPicPr>
        <p:blipFill>
          <a:blip r:embed="rId12">
            <a:extLst>
              <a:ext uri="{28A0092B-C50C-407E-A947-70E740481C1C}">
                <a14:useLocalDpi xmlns:a14="http://schemas.microsoft.com/office/drawing/2010/main"/>
              </a:ext>
            </a:extLst>
          </a:blip>
          <a:srcRect/>
          <a:stretch>
            <a:fillRect/>
          </a:stretch>
        </p:blipFill>
        <p:spPr bwMode="auto">
          <a:xfrm>
            <a:off x="485104" y="175472"/>
            <a:ext cx="2011590" cy="55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MH_Other_5"/>
          <p:cNvSpPr/>
          <p:nvPr>
            <p:custDataLst>
              <p:tags r:id="rId8"/>
            </p:custDataLst>
          </p:nvPr>
        </p:nvSpPr>
        <p:spPr bwMode="auto">
          <a:xfrm rot="18843457">
            <a:off x="1223419" y="-1521007"/>
            <a:ext cx="2718763" cy="3411276"/>
          </a:xfrm>
          <a:custGeom>
            <a:avLst/>
            <a:gdLst>
              <a:gd name="T0" fmla="*/ 0 w 2359071"/>
              <a:gd name="T1" fmla="*/ 0 h 2956200"/>
              <a:gd name="T2" fmla="*/ 242236 w 2359071"/>
              <a:gd name="T3" fmla="*/ 257119 h 2956200"/>
              <a:gd name="T4" fmla="*/ 2292366 w 2359071"/>
              <a:gd name="T5" fmla="*/ 2950426 h 2956200"/>
              <a:gd name="T6" fmla="*/ 0 w 2359071"/>
              <a:gd name="T7" fmla="*/ 0 h 2956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071" h="2956200">
                <a:moveTo>
                  <a:pt x="0" y="0"/>
                </a:moveTo>
                <a:lnTo>
                  <a:pt x="249284" y="257623"/>
                </a:lnTo>
                <a:cubicBezTo>
                  <a:pt x="525930" y="1495703"/>
                  <a:pt x="1321325" y="2499481"/>
                  <a:pt x="2359071" y="2956200"/>
                </a:cubicBezTo>
                <a:cubicBezTo>
                  <a:pt x="1153547" y="2630222"/>
                  <a:pt x="216081" y="146366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81" name="MH_Picture_1"/>
          <p:cNvSpPr/>
          <p:nvPr>
            <p:custDataLst>
              <p:tags r:id="rId9"/>
            </p:custDataLst>
          </p:nvPr>
        </p:nvSpPr>
        <p:spPr bwMode="auto">
          <a:xfrm>
            <a:off x="7404100" y="0"/>
            <a:ext cx="4787900" cy="6884988"/>
          </a:xfrm>
          <a:custGeom>
            <a:avLst/>
            <a:gdLst>
              <a:gd name="T0" fmla="*/ 2267123 w 4788024"/>
              <a:gd name="T1" fmla="*/ 0 h 6858000"/>
              <a:gd name="T2" fmla="*/ 4785420 w 4788024"/>
              <a:gd name="T3" fmla="*/ 0 h 6858000"/>
              <a:gd name="T4" fmla="*/ 4785420 w 4788024"/>
              <a:gd name="T5" fmla="*/ 7447616 h 6858000"/>
              <a:gd name="T6" fmla="*/ 2111725 w 4788024"/>
              <a:gd name="T7" fmla="*/ 7447616 h 6858000"/>
              <a:gd name="T8" fmla="*/ 0 w 4788024"/>
              <a:gd name="T9" fmla="*/ 3762908 h 6858000"/>
              <a:gd name="T10" fmla="*/ 2267123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Tree>
    <p:custDataLst>
      <p:tags r:id="rId1"/>
    </p:custDataLst>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icture_1"/>
          <p:cNvSpPr/>
          <p:nvPr>
            <p:custDataLst>
              <p:tags r:id="rId2"/>
            </p:custDataLst>
          </p:nvPr>
        </p:nvSpPr>
        <p:spPr bwMode="auto">
          <a:xfrm>
            <a:off x="5283001" y="1330064"/>
            <a:ext cx="6908999" cy="5527937"/>
          </a:xfrm>
          <a:custGeom>
            <a:avLst/>
            <a:gdLst>
              <a:gd name="T0" fmla="*/ 0 w 5940152"/>
              <a:gd name="T1" fmla="*/ 0 h 4752528"/>
              <a:gd name="T2" fmla="*/ 5945612 w 5940152"/>
              <a:gd name="T3" fmla="*/ 0 h 4752528"/>
              <a:gd name="T4" fmla="*/ 5945612 w 5940152"/>
              <a:gd name="T5" fmla="*/ 4761476 h 4752528"/>
              <a:gd name="T6" fmla="*/ 0 w 5940152"/>
              <a:gd name="T7" fmla="*/ 4761476 h 4752528"/>
              <a:gd name="T8" fmla="*/ 0 w 5940152"/>
              <a:gd name="T9" fmla="*/ 4163822 h 4752528"/>
              <a:gd name="T10" fmla="*/ 1225256 w 5940152"/>
              <a:gd name="T11" fmla="*/ 2380744 h 4752528"/>
              <a:gd name="T12" fmla="*/ 0 w 5940152"/>
              <a:gd name="T13" fmla="*/ 597650 h 4752528"/>
              <a:gd name="T14" fmla="*/ 0 w 5940152"/>
              <a:gd name="T15" fmla="*/ 0 h 4752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40152" h="4752528">
                <a:moveTo>
                  <a:pt x="0" y="0"/>
                </a:moveTo>
                <a:lnTo>
                  <a:pt x="5940152" y="0"/>
                </a:lnTo>
                <a:lnTo>
                  <a:pt x="5940152" y="4752528"/>
                </a:lnTo>
                <a:lnTo>
                  <a:pt x="0" y="4752528"/>
                </a:lnTo>
                <a:lnTo>
                  <a:pt x="0" y="4155999"/>
                </a:lnTo>
                <a:cubicBezTo>
                  <a:pt x="716310" y="3882691"/>
                  <a:pt x="1224136" y="3188782"/>
                  <a:pt x="1224136" y="2376264"/>
                </a:cubicBezTo>
                <a:cubicBezTo>
                  <a:pt x="1224136" y="1563746"/>
                  <a:pt x="716310" y="869837"/>
                  <a:pt x="0" y="596530"/>
                </a:cubicBezTo>
                <a:lnTo>
                  <a:pt x="0" y="0"/>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7" name="MH_Picture_2"/>
          <p:cNvSpPr>
            <a:spLocks noChangeArrowheads="1"/>
          </p:cNvSpPr>
          <p:nvPr>
            <p:custDataLst>
              <p:tags r:id="rId3"/>
            </p:custDataLst>
          </p:nvPr>
        </p:nvSpPr>
        <p:spPr bwMode="auto">
          <a:xfrm>
            <a:off x="2451015" y="2069969"/>
            <a:ext cx="4061945" cy="4061945"/>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endParaRPr lang="zh-CN" altLang="zh-CN" sz="1800">
              <a:solidFill>
                <a:srgbClr val="FFFFFF"/>
              </a:solidFill>
              <a:latin typeface="+mn-lt"/>
              <a:ea typeface="+mn-ea"/>
            </a:endParaRPr>
          </a:p>
        </p:txBody>
      </p:sp>
      <p:sp>
        <p:nvSpPr>
          <p:cNvPr id="5126" name="MH_SubTitle_1"/>
          <p:cNvSpPr txBox="1">
            <a:spLocks noChangeArrowheads="1"/>
          </p:cNvSpPr>
          <p:nvPr>
            <p:custDataLst>
              <p:tags r:id="rId4"/>
            </p:custDataLst>
          </p:nvPr>
        </p:nvSpPr>
        <p:spPr bwMode="auto">
          <a:xfrm>
            <a:off x="369547" y="133350"/>
            <a:ext cx="7087715" cy="74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spcBef>
                <a:spcPct val="0"/>
              </a:spcBef>
              <a:buFont typeface="Arial" pitchFamily="34" charset="0"/>
              <a:buNone/>
              <a:defRPr/>
            </a:pPr>
            <a:r>
              <a:rPr lang="en-US" altLang="zh-CN" sz="3600" b="1">
                <a:solidFill>
                  <a:schemeClr val="accent1">
                    <a:lumMod val="75000"/>
                  </a:schemeClr>
                </a:solidFill>
                <a:latin typeface="+mj-lt"/>
                <a:ea typeface="+mj-ea"/>
                <a:cs typeface="+mj-cs"/>
              </a:rPr>
              <a:t>LOREM IPSUM DOLOR</a:t>
            </a:r>
            <a:endParaRPr lang="zh-CN" altLang="zh-CN" sz="3600" b="1" dirty="0">
              <a:solidFill>
                <a:schemeClr val="accent1">
                  <a:lumMod val="75000"/>
                </a:schemeClr>
              </a:solidFill>
              <a:latin typeface="+mj-lt"/>
              <a:ea typeface="+mj-ea"/>
              <a:cs typeface="+mj-cs"/>
            </a:endParaRPr>
          </a:p>
        </p:txBody>
      </p:sp>
      <p:sp>
        <p:nvSpPr>
          <p:cNvPr id="5127" name="MH_Text_1"/>
          <p:cNvSpPr txBox="1">
            <a:spLocks noChangeArrowheads="1"/>
          </p:cNvSpPr>
          <p:nvPr>
            <p:custDataLst>
              <p:tags r:id="rId5"/>
            </p:custDataLst>
          </p:nvPr>
        </p:nvSpPr>
        <p:spPr bwMode="auto">
          <a:xfrm>
            <a:off x="407647" y="720107"/>
            <a:ext cx="9339721" cy="46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nSpc>
                <a:spcPct val="130000"/>
              </a:lnSpc>
              <a:spcBef>
                <a:spcPct val="0"/>
              </a:spcBef>
              <a:spcAft>
                <a:spcPts val="600"/>
              </a:spcAft>
              <a:buNone/>
              <a:defRPr/>
            </a:pPr>
            <a:r>
              <a:rPr lang="en-US" altLang="zh-CN" sz="1800">
                <a:solidFill>
                  <a:schemeClr val="tx1">
                    <a:lumMod val="60000"/>
                    <a:lumOff val="40000"/>
                  </a:schemeClr>
                </a:solidFill>
                <a:latin typeface="+mn-lt"/>
                <a:ea typeface="+mn-ea"/>
              </a:rPr>
              <a:t>Lorem ipsum dolor sit amet, consectetur adipisicing elit.</a:t>
            </a:r>
            <a:endParaRPr lang="en-US" altLang="zh-CN" sz="1800" dirty="0">
              <a:solidFill>
                <a:schemeClr val="tx1">
                  <a:lumMod val="60000"/>
                  <a:lumOff val="40000"/>
                </a:schemeClr>
              </a:solidFill>
              <a:latin typeface="+mn-lt"/>
              <a:ea typeface="+mn-ea"/>
            </a:endParaRPr>
          </a:p>
        </p:txBody>
      </p:sp>
    </p:spTree>
    <p:custDataLst>
      <p:tags r:id="rId1"/>
    </p:custData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2"/>
            </p:custDataLst>
          </p:nvPr>
        </p:nvSpPr>
        <p:spPr>
          <a:xfrm>
            <a:off x="0" y="3087690"/>
            <a:ext cx="12184083" cy="1314463"/>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Freeform 9"/>
          <p:cNvSpPr>
            <a:spLocks noEditPoints="1"/>
          </p:cNvSpPr>
          <p:nvPr>
            <p:custDataLst>
              <p:tags r:id="rId3"/>
            </p:custDataLst>
          </p:nvPr>
        </p:nvSpPr>
        <p:spPr bwMode="auto">
          <a:xfrm>
            <a:off x="5187325" y="4622629"/>
            <a:ext cx="2853662" cy="747522"/>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
        <p:nvSpPr>
          <p:cNvPr id="4" name="Freeform 10"/>
          <p:cNvSpPr>
            <a:spLocks noEditPoints="1"/>
          </p:cNvSpPr>
          <p:nvPr>
            <p:custDataLst>
              <p:tags r:id="rId4"/>
            </p:custDataLst>
          </p:nvPr>
        </p:nvSpPr>
        <p:spPr bwMode="auto">
          <a:xfrm>
            <a:off x="8410905" y="4622630"/>
            <a:ext cx="1904556" cy="768520"/>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4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橙子的种类</a:t>
            </a:r>
          </a:p>
        </p:txBody>
      </p:sp>
      <p:sp>
        <p:nvSpPr>
          <p:cNvPr id="2" name="矩形 1">
            <a:extLst>
              <a:ext uri="{FF2B5EF4-FFF2-40B4-BE49-F238E27FC236}">
                <a16:creationId xmlns:a16="http://schemas.microsoft.com/office/drawing/2014/main" id="{702C89E8-369D-4F45-AC51-F9602FD6148D}"/>
              </a:ext>
            </a:extLst>
          </p:cNvPr>
          <p:cNvSpPr/>
          <p:nvPr/>
        </p:nvSpPr>
        <p:spPr>
          <a:xfrm>
            <a:off x="1609960" y="1521551"/>
            <a:ext cx="1338828" cy="369332"/>
          </a:xfrm>
          <a:prstGeom prst="rect">
            <a:avLst/>
          </a:prstGeom>
        </p:spPr>
        <p:txBody>
          <a:bodyPr wrap="none">
            <a:spAutoFit/>
          </a:bodyPr>
          <a:lstStyle/>
          <a:p>
            <a:r>
              <a:rPr lang="en-US" dirty="0" err="1"/>
              <a:t>纽荷尔脐橙</a:t>
            </a: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 sed do </a:t>
            </a:r>
            <a:r>
              <a:rPr lang="en-US" altLang="zh-CN" dirty="0" err="1"/>
              <a:t>eiusmod</a:t>
            </a:r>
            <a:r>
              <a:rPr lang="en-US" altLang="zh-CN" dirty="0"/>
              <a:t> </a:t>
            </a:r>
            <a:r>
              <a:rPr lang="en-US" altLang="zh-CN" dirty="0" err="1"/>
              <a:t>tempor</a:t>
            </a:r>
            <a:r>
              <a:rPr lang="en-US" altLang="zh-CN" dirty="0"/>
              <a:t> </a:t>
            </a:r>
            <a:r>
              <a:rPr lang="en-US" altLang="zh-CN" dirty="0" err="1"/>
              <a:t>incididunt</a:t>
            </a:r>
            <a:r>
              <a:rPr lang="en-US" altLang="zh-CN" dirty="0"/>
              <a:t> </a:t>
            </a:r>
            <a:r>
              <a:rPr lang="en-US" altLang="zh-CN" dirty="0" err="1"/>
              <a:t>ut</a:t>
            </a:r>
            <a:r>
              <a:rPr lang="en-US" altLang="zh-CN" dirty="0"/>
              <a:t> </a:t>
            </a:r>
            <a:r>
              <a:rPr lang="en-US" altLang="zh-CN" dirty="0" err="1"/>
              <a:t>labore</a:t>
            </a:r>
            <a:r>
              <a:rPr lang="en-US" altLang="zh-CN" dirty="0"/>
              <a:t> et dolore magna </a:t>
            </a:r>
            <a:r>
              <a:rPr lang="en-US" altLang="zh-CN" dirty="0" err="1"/>
              <a:t>aliqua</a:t>
            </a:r>
            <a:r>
              <a:rPr lang="en-US" altLang="zh-CN" dirty="0"/>
              <a:t>. Ut </a:t>
            </a:r>
            <a:r>
              <a:rPr lang="en-US" altLang="zh-CN" dirty="0" err="1"/>
              <a:t>enim</a:t>
            </a:r>
            <a:r>
              <a:rPr lang="en-US" altLang="zh-CN" dirty="0"/>
              <a:t> ad minim </a:t>
            </a:r>
            <a:r>
              <a:rPr lang="en-US" altLang="zh-CN" dirty="0" err="1"/>
              <a:t>veniam</a:t>
            </a:r>
            <a:r>
              <a:rPr lang="en-US" altLang="zh-CN" dirty="0"/>
              <a:t>, </a:t>
            </a:r>
            <a:r>
              <a:rPr lang="en-US" altLang="zh-CN" dirty="0" err="1"/>
              <a:t>quis</a:t>
            </a:r>
            <a:r>
              <a:rPr lang="en-US" altLang="zh-CN" dirty="0"/>
              <a:t> </a:t>
            </a:r>
            <a:r>
              <a:rPr lang="en-US" altLang="zh-CN" dirty="0" err="1"/>
              <a:t>nostrud</a:t>
            </a:r>
            <a:r>
              <a:rPr lang="en-US" altLang="zh-CN" dirty="0"/>
              <a:t> exercitation </a:t>
            </a:r>
            <a:r>
              <a:rPr lang="en-US" altLang="zh-CN" dirty="0" err="1"/>
              <a:t>ullamco</a:t>
            </a:r>
            <a:r>
              <a:rPr lang="en-US" altLang="zh-CN" dirty="0"/>
              <a:t> </a:t>
            </a:r>
            <a:r>
              <a:rPr lang="en-US" altLang="zh-CN" dirty="0" err="1"/>
              <a:t>laboris</a:t>
            </a:r>
            <a:r>
              <a:rPr lang="en-US" altLang="zh-CN" dirty="0"/>
              <a:t> nisi </a:t>
            </a:r>
            <a:r>
              <a:rPr lang="en-US" altLang="zh-CN" dirty="0" err="1"/>
              <a:t>ut</a:t>
            </a:r>
            <a:r>
              <a:rPr lang="en-US" altLang="zh-CN" dirty="0"/>
              <a:t> </a:t>
            </a:r>
            <a:r>
              <a:rPr lang="en-US" altLang="zh-CN" dirty="0" err="1"/>
              <a:t>aliquip</a:t>
            </a:r>
            <a:r>
              <a:rPr lang="en-US" altLang="zh-CN" dirty="0"/>
              <a:t> ex </a:t>
            </a:r>
            <a:r>
              <a:rPr lang="en-US" altLang="zh-CN" dirty="0" err="1"/>
              <a:t>ea</a:t>
            </a:r>
            <a:r>
              <a:rPr lang="en-US" altLang="zh-CN" dirty="0"/>
              <a:t> </a:t>
            </a:r>
            <a:r>
              <a:rPr lang="en-US" altLang="zh-CN" dirty="0" err="1"/>
              <a:t>commodo</a:t>
            </a:r>
            <a:r>
              <a:rPr lang="en-US" altLang="zh-CN" dirty="0"/>
              <a:t> </a:t>
            </a:r>
            <a:r>
              <a:rPr lang="en-US" altLang="zh-CN" dirty="0" err="1"/>
              <a:t>consequat</a:t>
            </a:r>
            <a:r>
              <a:rPr lang="en-US" altLang="zh-CN" dirty="0"/>
              <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为什么叫</a:t>
            </a:r>
            <a:r>
              <a:rPr lang="en-US" altLang="zh-CN" dirty="0"/>
              <a:t>17.5</a:t>
            </a:r>
            <a:endParaRPr lang="zh-CN" altLang="en-US" dirty="0"/>
          </a:p>
        </p:txBody>
      </p:sp>
    </p:spTree>
    <p:custDataLst>
      <p:tags r:id="rId1"/>
    </p:custDataLst>
    <p:extLst>
      <p:ext uri="{BB962C8B-B14F-4D97-AF65-F5344CB8AC3E}">
        <p14:creationId xmlns:p14="http://schemas.microsoft.com/office/powerpoint/2010/main" val="2753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5b0988e595225.cdn.sohucs.com/images/20171124/c2f2cd25a3734b1abef3a0424dfc541a.jpeg">
            <a:extLst>
              <a:ext uri="{FF2B5EF4-FFF2-40B4-BE49-F238E27FC236}">
                <a16:creationId xmlns:a16="http://schemas.microsoft.com/office/drawing/2014/main" id="{345F8328-B3B4-4830-B5A5-3FBE9DFB8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332" y="1697065"/>
            <a:ext cx="8079335" cy="223444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2086AD7-1BB3-43EF-AD9A-E61EEC6B9B92}"/>
              </a:ext>
            </a:extLst>
          </p:cNvPr>
          <p:cNvSpPr/>
          <p:nvPr/>
        </p:nvSpPr>
        <p:spPr>
          <a:xfrm>
            <a:off x="1645515" y="4335261"/>
            <a:ext cx="9353789" cy="646331"/>
          </a:xfrm>
          <a:prstGeom prst="rect">
            <a:avLst/>
          </a:prstGeom>
        </p:spPr>
        <p:txBody>
          <a:bodyPr wrap="square">
            <a:spAutoFit/>
          </a:bodyPr>
          <a:lstStyle/>
          <a:p>
            <a:r>
              <a:rPr lang="zh-CN" altLang="en-US" dirty="0">
                <a:solidFill>
                  <a:srgbClr val="191919"/>
                </a:solidFill>
                <a:latin typeface="PingFang SC"/>
              </a:rPr>
              <a:t>美国农业部</a:t>
            </a:r>
            <a:r>
              <a:rPr lang="en-US" altLang="zh-CN" dirty="0">
                <a:solidFill>
                  <a:srgbClr val="191919"/>
                </a:solidFill>
                <a:latin typeface="PingFang SC"/>
              </a:rPr>
              <a:t>USDA</a:t>
            </a:r>
            <a:r>
              <a:rPr lang="zh-CN" altLang="en-US" dirty="0">
                <a:solidFill>
                  <a:srgbClr val="191919"/>
                </a:solidFill>
                <a:latin typeface="PingFang SC"/>
              </a:rPr>
              <a:t>的分级标准将</a:t>
            </a:r>
            <a:r>
              <a:rPr lang="en-US" altLang="zh-CN" dirty="0">
                <a:solidFill>
                  <a:srgbClr val="191919"/>
                </a:solidFill>
                <a:latin typeface="PingFang SC"/>
              </a:rPr>
              <a:t>A</a:t>
            </a:r>
            <a:r>
              <a:rPr lang="zh-CN" altLang="en-US" dirty="0">
                <a:solidFill>
                  <a:srgbClr val="191919"/>
                </a:solidFill>
                <a:latin typeface="PingFang SC"/>
              </a:rPr>
              <a:t>类橙汁的糖酸比范围界定在</a:t>
            </a:r>
            <a:r>
              <a:rPr lang="en-US" altLang="zh-CN" b="1" dirty="0">
                <a:solidFill>
                  <a:srgbClr val="191919"/>
                </a:solidFill>
                <a:latin typeface="PingFang SC"/>
              </a:rPr>
              <a:t>12.5-20.5</a:t>
            </a:r>
            <a:r>
              <a:rPr lang="zh-CN" altLang="en-US" dirty="0">
                <a:solidFill>
                  <a:srgbClr val="191919"/>
                </a:solidFill>
                <a:latin typeface="PingFang SC"/>
              </a:rPr>
              <a:t>，这个范围充分考虑到了橙子中酸味的重要性。</a:t>
            </a:r>
            <a:endParaRPr lang="en-US" dirty="0"/>
          </a:p>
        </p:txBody>
      </p:sp>
      <p:sp>
        <p:nvSpPr>
          <p:cNvPr id="4" name="矩形 3">
            <a:extLst>
              <a:ext uri="{FF2B5EF4-FFF2-40B4-BE49-F238E27FC236}">
                <a16:creationId xmlns:a16="http://schemas.microsoft.com/office/drawing/2014/main" id="{86DC06B7-5ED7-4D55-B331-DDE57DC20BFE}"/>
              </a:ext>
            </a:extLst>
          </p:cNvPr>
          <p:cNvSpPr/>
          <p:nvPr/>
        </p:nvSpPr>
        <p:spPr>
          <a:xfrm>
            <a:off x="1645514" y="5207536"/>
            <a:ext cx="9539321" cy="646331"/>
          </a:xfrm>
          <a:prstGeom prst="rect">
            <a:avLst/>
          </a:prstGeom>
        </p:spPr>
        <p:txBody>
          <a:bodyPr wrap="square">
            <a:spAutoFit/>
          </a:bodyPr>
          <a:lstStyle/>
          <a:p>
            <a:r>
              <a:rPr lang="zh-CN" altLang="en-US" dirty="0">
                <a:solidFill>
                  <a:srgbClr val="191919"/>
                </a:solidFill>
                <a:latin typeface="PingFang SC"/>
              </a:rPr>
              <a:t>糖酸比：食品或食品原料中总糖量（可溶性固形物</a:t>
            </a:r>
            <a:r>
              <a:rPr lang="en-US" altLang="zh-CN" dirty="0">
                <a:solidFill>
                  <a:srgbClr val="191919"/>
                </a:solidFill>
                <a:latin typeface="PingFang SC"/>
              </a:rPr>
              <a:t>,</a:t>
            </a:r>
            <a:r>
              <a:rPr lang="zh-CN" altLang="en-US" dirty="0">
                <a:solidFill>
                  <a:srgbClr val="191919"/>
                </a:solidFill>
                <a:latin typeface="PingFang SC"/>
              </a:rPr>
              <a:t>一般以糖度折射计的示度表示）与总酸含量的比。</a:t>
            </a:r>
            <a:endParaRPr lang="en-US" dirty="0">
              <a:solidFill>
                <a:srgbClr val="191919"/>
              </a:solidFill>
              <a:latin typeface="PingFang SC"/>
            </a:endParaRPr>
          </a:p>
        </p:txBody>
      </p:sp>
    </p:spTree>
    <p:custDataLst>
      <p:tags r:id="rId1"/>
    </p:custDataLst>
    <p:extLst>
      <p:ext uri="{BB962C8B-B14F-4D97-AF65-F5344CB8AC3E}">
        <p14:creationId xmlns:p14="http://schemas.microsoft.com/office/powerpoint/2010/main" val="166146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 sed do </a:t>
            </a:r>
            <a:r>
              <a:rPr lang="en-US" altLang="zh-CN" dirty="0" err="1"/>
              <a:t>eiusmod</a:t>
            </a:r>
            <a:r>
              <a:rPr lang="en-US" altLang="zh-CN" dirty="0"/>
              <a:t> </a:t>
            </a:r>
            <a:r>
              <a:rPr lang="en-US" altLang="zh-CN" dirty="0" err="1"/>
              <a:t>tempor</a:t>
            </a:r>
            <a:r>
              <a:rPr lang="en-US" altLang="zh-CN" dirty="0"/>
              <a:t> </a:t>
            </a:r>
            <a:r>
              <a:rPr lang="en-US" altLang="zh-CN" dirty="0" err="1"/>
              <a:t>incididunt</a:t>
            </a:r>
            <a:r>
              <a:rPr lang="en-US" altLang="zh-CN" dirty="0"/>
              <a:t> </a:t>
            </a:r>
            <a:r>
              <a:rPr lang="en-US" altLang="zh-CN" dirty="0" err="1"/>
              <a:t>ut</a:t>
            </a:r>
            <a:r>
              <a:rPr lang="en-US" altLang="zh-CN" dirty="0"/>
              <a:t> </a:t>
            </a:r>
            <a:r>
              <a:rPr lang="en-US" altLang="zh-CN" dirty="0" err="1"/>
              <a:t>labore</a:t>
            </a:r>
            <a:r>
              <a:rPr lang="en-US" altLang="zh-CN" dirty="0"/>
              <a:t> et dolore magna </a:t>
            </a:r>
            <a:r>
              <a:rPr lang="en-US" altLang="zh-CN" dirty="0" err="1"/>
              <a:t>aliqua</a:t>
            </a:r>
            <a:r>
              <a:rPr lang="en-US" altLang="zh-CN" dirty="0"/>
              <a:t>. Ut </a:t>
            </a:r>
            <a:r>
              <a:rPr lang="en-US" altLang="zh-CN" dirty="0" err="1"/>
              <a:t>enim</a:t>
            </a:r>
            <a:r>
              <a:rPr lang="en-US" altLang="zh-CN" dirty="0"/>
              <a:t> ad minim </a:t>
            </a:r>
            <a:r>
              <a:rPr lang="en-US" altLang="zh-CN" dirty="0" err="1"/>
              <a:t>veniam</a:t>
            </a:r>
            <a:r>
              <a:rPr lang="en-US" altLang="zh-CN" dirty="0"/>
              <a:t>, </a:t>
            </a:r>
            <a:r>
              <a:rPr lang="en-US" altLang="zh-CN" dirty="0" err="1"/>
              <a:t>quis</a:t>
            </a:r>
            <a:r>
              <a:rPr lang="en-US" altLang="zh-CN" dirty="0"/>
              <a:t> </a:t>
            </a:r>
            <a:r>
              <a:rPr lang="en-US" altLang="zh-CN" dirty="0" err="1"/>
              <a:t>nostrud</a:t>
            </a:r>
            <a:r>
              <a:rPr lang="en-US" altLang="zh-CN" dirty="0"/>
              <a:t> exercitation </a:t>
            </a:r>
            <a:r>
              <a:rPr lang="en-US" altLang="zh-CN" dirty="0" err="1"/>
              <a:t>ullamco</a:t>
            </a:r>
            <a:r>
              <a:rPr lang="en-US" altLang="zh-CN" dirty="0"/>
              <a:t> </a:t>
            </a:r>
            <a:r>
              <a:rPr lang="en-US" altLang="zh-CN" dirty="0" err="1"/>
              <a:t>laboris</a:t>
            </a:r>
            <a:r>
              <a:rPr lang="en-US" altLang="zh-CN" dirty="0"/>
              <a:t> nisi </a:t>
            </a:r>
            <a:r>
              <a:rPr lang="en-US" altLang="zh-CN" dirty="0" err="1"/>
              <a:t>ut</a:t>
            </a:r>
            <a:r>
              <a:rPr lang="en-US" altLang="zh-CN" dirty="0"/>
              <a:t> </a:t>
            </a:r>
            <a:r>
              <a:rPr lang="en-US" altLang="zh-CN" dirty="0" err="1"/>
              <a:t>aliquip</a:t>
            </a:r>
            <a:r>
              <a:rPr lang="en-US" altLang="zh-CN" dirty="0"/>
              <a:t> ex </a:t>
            </a:r>
            <a:r>
              <a:rPr lang="en-US" altLang="zh-CN" dirty="0" err="1"/>
              <a:t>ea</a:t>
            </a:r>
            <a:r>
              <a:rPr lang="en-US" altLang="zh-CN" dirty="0"/>
              <a:t> </a:t>
            </a:r>
            <a:r>
              <a:rPr lang="en-US" altLang="zh-CN" dirty="0" err="1"/>
              <a:t>commodo</a:t>
            </a:r>
            <a:r>
              <a:rPr lang="en-US" altLang="zh-CN" dirty="0"/>
              <a:t> </a:t>
            </a:r>
            <a:r>
              <a:rPr lang="en-US" altLang="zh-CN" dirty="0" err="1"/>
              <a:t>consequat</a:t>
            </a:r>
            <a:r>
              <a:rPr lang="en-US" altLang="zh-CN" dirty="0"/>
              <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为什么最近才能买到</a:t>
            </a:r>
          </a:p>
        </p:txBody>
      </p:sp>
    </p:spTree>
    <p:custDataLst>
      <p:tags r:id="rId1"/>
    </p:custDataLst>
    <p:extLst>
      <p:ext uri="{BB962C8B-B14F-4D97-AF65-F5344CB8AC3E}">
        <p14:creationId xmlns:p14="http://schemas.microsoft.com/office/powerpoint/2010/main" val="383127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钻石果和铂金果</a:t>
            </a:r>
          </a:p>
        </p:txBody>
      </p:sp>
      <p:pic>
        <p:nvPicPr>
          <p:cNvPr id="2" name="图片 1">
            <a:extLst>
              <a:ext uri="{FF2B5EF4-FFF2-40B4-BE49-F238E27FC236}">
                <a16:creationId xmlns:a16="http://schemas.microsoft.com/office/drawing/2014/main" id="{F878D693-07DF-4F05-8206-6B98D687EA10}"/>
              </a:ext>
            </a:extLst>
          </p:cNvPr>
          <p:cNvPicPr>
            <a:picLocks noChangeAspect="1"/>
          </p:cNvPicPr>
          <p:nvPr/>
        </p:nvPicPr>
        <p:blipFill>
          <a:blip r:embed="rId5"/>
          <a:stretch>
            <a:fillRect/>
          </a:stretch>
        </p:blipFill>
        <p:spPr>
          <a:xfrm>
            <a:off x="6433235" y="1703075"/>
            <a:ext cx="5147092" cy="3451850"/>
          </a:xfrm>
          <a:prstGeom prst="rect">
            <a:avLst/>
          </a:prstGeom>
        </p:spPr>
      </p:pic>
      <p:pic>
        <p:nvPicPr>
          <p:cNvPr id="4" name="图片 3">
            <a:extLst>
              <a:ext uri="{FF2B5EF4-FFF2-40B4-BE49-F238E27FC236}">
                <a16:creationId xmlns:a16="http://schemas.microsoft.com/office/drawing/2014/main" id="{153C1381-4779-4F6B-8566-F5147C2A03B3}"/>
              </a:ext>
            </a:extLst>
          </p:cNvPr>
          <p:cNvPicPr>
            <a:picLocks noChangeAspect="1"/>
          </p:cNvPicPr>
          <p:nvPr/>
        </p:nvPicPr>
        <p:blipFill>
          <a:blip r:embed="rId6"/>
          <a:stretch>
            <a:fillRect/>
          </a:stretch>
        </p:blipFill>
        <p:spPr>
          <a:xfrm>
            <a:off x="833967" y="1689043"/>
            <a:ext cx="5046661" cy="3479913"/>
          </a:xfrm>
          <a:prstGeom prst="rect">
            <a:avLst/>
          </a:prstGeom>
        </p:spPr>
      </p:pic>
    </p:spTree>
    <p:custDataLst>
      <p:tags r:id="rId1"/>
    </p:custDataLst>
    <p:extLst>
      <p:ext uri="{BB962C8B-B14F-4D97-AF65-F5344CB8AC3E}">
        <p14:creationId xmlns:p14="http://schemas.microsoft.com/office/powerpoint/2010/main" val="9607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溯源，谨防假冒</a:t>
            </a:r>
          </a:p>
        </p:txBody>
      </p:sp>
    </p:spTree>
    <p:custDataLst>
      <p:tags r:id="rId1"/>
    </p:custDataLst>
    <p:extLst>
      <p:ext uri="{BB962C8B-B14F-4D97-AF65-F5344CB8AC3E}">
        <p14:creationId xmlns:p14="http://schemas.microsoft.com/office/powerpoint/2010/main" val="264209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褚橙</a:t>
            </a:r>
          </a:p>
        </p:txBody>
      </p:sp>
      <p:sp>
        <p:nvSpPr>
          <p:cNvPr id="3" name="矩形 2">
            <a:extLst>
              <a:ext uri="{FF2B5EF4-FFF2-40B4-BE49-F238E27FC236}">
                <a16:creationId xmlns:a16="http://schemas.microsoft.com/office/drawing/2014/main" id="{B79919AF-B917-4910-805F-0D987D7A965C}"/>
              </a:ext>
            </a:extLst>
          </p:cNvPr>
          <p:cNvSpPr/>
          <p:nvPr/>
        </p:nvSpPr>
        <p:spPr>
          <a:xfrm>
            <a:off x="833966" y="1465159"/>
            <a:ext cx="10515599" cy="923330"/>
          </a:xfrm>
          <a:prstGeom prst="rect">
            <a:avLst/>
          </a:prstGeom>
        </p:spPr>
        <p:txBody>
          <a:bodyPr wrap="square">
            <a:spAutoFit/>
          </a:bodyPr>
          <a:lstStyle/>
          <a:p>
            <a:r>
              <a:rPr lang="zh-CN" altLang="en-US" dirty="0">
                <a:solidFill>
                  <a:srgbClr val="2F2F2F"/>
                </a:solidFill>
                <a:latin typeface="-apple-system"/>
              </a:rPr>
              <a:t>在淘宝网上，</a:t>
            </a:r>
            <a:r>
              <a:rPr lang="en-US" altLang="zh-CN" dirty="0">
                <a:solidFill>
                  <a:srgbClr val="2F2F2F"/>
                </a:solidFill>
                <a:latin typeface="-apple-system"/>
              </a:rPr>
              <a:t>10</a:t>
            </a:r>
            <a:r>
              <a:rPr lang="zh-CN" altLang="en-US" dirty="0">
                <a:solidFill>
                  <a:srgbClr val="2F2F2F"/>
                </a:solidFill>
                <a:latin typeface="-apple-system"/>
              </a:rPr>
              <a:t>斤装的</a:t>
            </a:r>
            <a:r>
              <a:rPr lang="en-US" altLang="zh-CN" dirty="0">
                <a:solidFill>
                  <a:srgbClr val="2F2F2F"/>
                </a:solidFill>
                <a:latin typeface="-apple-system"/>
              </a:rPr>
              <a:t>17.5°</a:t>
            </a:r>
            <a:r>
              <a:rPr lang="zh-CN" altLang="en-US" dirty="0">
                <a:solidFill>
                  <a:srgbClr val="2F2F2F"/>
                </a:solidFill>
                <a:latin typeface="-apple-system"/>
              </a:rPr>
              <a:t>橙正常售价</a:t>
            </a:r>
            <a:r>
              <a:rPr lang="en-US" altLang="zh-CN" dirty="0">
                <a:solidFill>
                  <a:srgbClr val="2F2F2F"/>
                </a:solidFill>
                <a:latin typeface="-apple-system"/>
              </a:rPr>
              <a:t>258</a:t>
            </a:r>
            <a:r>
              <a:rPr lang="zh-CN" altLang="en-US" dirty="0">
                <a:solidFill>
                  <a:srgbClr val="2F2F2F"/>
                </a:solidFill>
                <a:latin typeface="-apple-system"/>
              </a:rPr>
              <a:t>元，促销价</a:t>
            </a:r>
            <a:r>
              <a:rPr lang="en-US" altLang="zh-CN" dirty="0">
                <a:solidFill>
                  <a:srgbClr val="2F2F2F"/>
                </a:solidFill>
                <a:latin typeface="-apple-system"/>
              </a:rPr>
              <a:t>148</a:t>
            </a:r>
            <a:r>
              <a:rPr lang="zh-CN" altLang="en-US" dirty="0">
                <a:solidFill>
                  <a:srgbClr val="2F2F2F"/>
                </a:solidFill>
                <a:latin typeface="-apple-system"/>
              </a:rPr>
              <a:t>元，折算下来为</a:t>
            </a:r>
            <a:r>
              <a:rPr lang="en-US" altLang="zh-CN" dirty="0">
                <a:solidFill>
                  <a:srgbClr val="2F2F2F"/>
                </a:solidFill>
                <a:latin typeface="-apple-system"/>
              </a:rPr>
              <a:t>14.8</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斤。同期另一个靠情怀的品牌，褚橙促销价为</a:t>
            </a:r>
            <a:r>
              <a:rPr lang="en-US" altLang="zh-CN" dirty="0">
                <a:solidFill>
                  <a:srgbClr val="2F2F2F"/>
                </a:solidFill>
                <a:latin typeface="-apple-system"/>
              </a:rPr>
              <a:t>19.8</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斤，而其它普通赣州脐橙，淘宝普遍价只为</a:t>
            </a:r>
            <a:r>
              <a:rPr lang="en-US" altLang="zh-CN" dirty="0">
                <a:solidFill>
                  <a:srgbClr val="2F2F2F"/>
                </a:solidFill>
                <a:latin typeface="-apple-system"/>
              </a:rPr>
              <a:t>6</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斤左右。</a:t>
            </a:r>
          </a:p>
          <a:p>
            <a:r>
              <a:rPr lang="zh-CN" altLang="en-US" dirty="0">
                <a:solidFill>
                  <a:srgbClr val="2F2F2F"/>
                </a:solidFill>
                <a:latin typeface="-apple-system"/>
              </a:rPr>
              <a:t>超高品质带来超高溢价，想确保每个橙子的品质，现代科技和重重筛选必不可少</a:t>
            </a:r>
            <a:r>
              <a:rPr lang="en-US" altLang="zh-CN" dirty="0">
                <a:solidFill>
                  <a:srgbClr val="2F2F2F"/>
                </a:solidFill>
                <a:latin typeface="-apple-system"/>
              </a:rPr>
              <a:t>!</a:t>
            </a:r>
            <a:endParaRPr lang="en-US" altLang="zh-CN" b="0" i="0" dirty="0">
              <a:solidFill>
                <a:srgbClr val="2F2F2F"/>
              </a:solidFill>
              <a:effectLst/>
              <a:latin typeface="-apple-system"/>
            </a:endParaRPr>
          </a:p>
        </p:txBody>
      </p:sp>
    </p:spTree>
    <p:custDataLst>
      <p:tags r:id="rId1"/>
    </p:custDataLst>
    <p:extLst>
      <p:ext uri="{BB962C8B-B14F-4D97-AF65-F5344CB8AC3E}">
        <p14:creationId xmlns:p14="http://schemas.microsoft.com/office/powerpoint/2010/main" val="3596879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10.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8"/>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7*l_i*1_9"/>
  <p:tag name="KSO_WM_UNIT_CLEAR" val="1"/>
  <p:tag name="KSO_WM_UNIT_LAYERLEVEL" val="1_1"/>
  <p:tag name="KSO_WM_DIAGRAM_GROUP_CODE" val="l1-2"/>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7*l_i*1_10"/>
  <p:tag name="KSO_WM_UNIT_CLEAR" val="1"/>
  <p:tag name="KSO_WM_UNIT_LAYERLEVEL" val="1_1"/>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7*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7*l_i*1_7"/>
  <p:tag name="KSO_WM_UNIT_CLEAR" val="1"/>
  <p:tag name="KSO_WM_UNIT_LAYERLEVEL" val="1_1"/>
  <p:tag name="KSO_WM_DIAGRAM_GROUP_CODE" val="l1-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7*l_i*1_8"/>
  <p:tag name="KSO_WM_UNIT_CLEAR" val="1"/>
  <p:tag name="KSO_WM_UNIT_LAYERLEVEL" val="1_1"/>
  <p:tag name="KSO_WM_DIAGRAM_GROUP_CODE" val="l1-2"/>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7*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7*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7*l_i*1_5"/>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7*l_i*1_6"/>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7*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9"/>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7*l_i*1_3"/>
  <p:tag name="KSO_WM_UNIT_CLEAR" val="1"/>
  <p:tag name="KSO_WM_UNIT_LAYERLEVEL" val="1_1"/>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7*l_i*1_4"/>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7*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7*l_i*1_1"/>
  <p:tag name="KSO_WM_UNIT_CLEAR" val="1"/>
  <p:tag name="KSO_WM_UNIT_LAYERLEVEL" val="1_1"/>
  <p:tag name="KSO_WM_DIAGRAM_GROUP_CODE" val="l1-2"/>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7*l_i*1_2"/>
  <p:tag name="KSO_WM_UNIT_CLEAR" val="1"/>
  <p:tag name="KSO_WM_UNIT_LAYERLEVEL" val="1_1"/>
  <p:tag name="KSO_WM_DIAGRAM_GROUP_CODE" val="l1-2"/>
</p:tagLst>
</file>

<file path=ppt/tags/tag115.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8"/>
  <p:tag name="KSO_WM_SLIDE_INDEX" val="18"/>
  <p:tag name="KSO_WM_SLIDE_ITEM_CNT" val="6"/>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0"/>
  <p:tag name="KSO_WM_TEMPLATE_CATEGORY" val="custom"/>
  <p:tag name="KSO_WM_TEMPLATE_INDEX" val="160106"/>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7"/>
  <p:tag name="KSO_WM_TEMPLATE_CATEGORY" val="custom"/>
  <p:tag name="KSO_WM_TEMPLATE_INDEX" val="160106"/>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14"/>
  <p:tag name="KSO_WM_TEMPLATE_CATEGORY" val="custom"/>
  <p:tag name="KSO_WM_TEMPLATE_INDEX" val="160106"/>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1"/>
  <p:tag name="KSO_WM_TEMPLATE_CATEGORY" val="custom"/>
  <p:tag name="KSO_WM_TEMPLATE_INDEX" val="160106"/>
</p:tagLst>
</file>

<file path=ppt/tags/tag1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8"/>
  <p:tag name="KSO_WM_TEMPLATE_CATEGORY" val="custom"/>
  <p:tag name="KSO_WM_TEMPLATE_INDEX" val="160106"/>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35"/>
  <p:tag name="KSO_WM_TEMPLATE_CATEGORY" val="custom"/>
  <p:tag name="KSO_WM_TEMPLATE_INDEX" val="160106"/>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8"/>
  <p:tag name="KSO_WM_UNIT_TYPE" val="l_i"/>
  <p:tag name="KSO_WM_UNIT_INDEX" val="1_11"/>
  <p:tag name="KSO_WM_UNIT_ID" val="custom160106_18*l_i*1_11"/>
  <p:tag name="KSO_WM_UNIT_CLEAR" val="1"/>
  <p:tag name="KSO_WM_UNIT_LAYERLEVEL" val="1_1"/>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9"/>
  <p:tag name="KSO_WM_UNIT_TYPE" val="l_i"/>
  <p:tag name="KSO_WM_UNIT_INDEX" val="1_12"/>
  <p:tag name="KSO_WM_UNIT_ID" val="custom160106_18*l_i*1_12"/>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6"/>
  <p:tag name="KSO_WM_UNIT_TYPE" val="l_h_f"/>
  <p:tag name="KSO_WM_UNIT_INDEX" val="1_6_1"/>
  <p:tag name="KSO_WM_UNIT_ID" val="custom160106_18*l_h_f*1_6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8*l_i*1_9"/>
  <p:tag name="KSO_WM_UNIT_CLEAR" val="1"/>
  <p:tag name="KSO_WM_UNIT_LAYERLEVEL" val="1_1"/>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8*l_i*1_10"/>
  <p:tag name="KSO_WM_UNIT_CLEAR" val="1"/>
  <p:tag name="KSO_WM_UNIT_LAYERLEVEL" val="1_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8*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8*l_i*1_7"/>
  <p:tag name="KSO_WM_UNIT_CLEAR" val="1"/>
  <p:tag name="KSO_WM_UNIT_LAYERLEVEL" val="1_1"/>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3"/>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8*l_i*1_8"/>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8*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8*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8*l_i*1_5"/>
  <p:tag name="KSO_WM_UNIT_CLEAR" val="1"/>
  <p:tag name="KSO_WM_UNIT_LAYERLEVEL" val="1_1"/>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8*l_i*1_6"/>
  <p:tag name="KSO_WM_UNIT_CLEAR" val="1"/>
  <p:tag name="KSO_WM_UNIT_LAYERLEVEL" val="1_1"/>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8*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8*l_i*1_3"/>
  <p:tag name="KSO_WM_UNIT_CLEAR" val="1"/>
  <p:tag name="KSO_WM_UNIT_LAYERLEVEL" val="1_1"/>
  <p:tag name="KSO_WM_DIAGRAM_GROUP_CODE" val="l1-2"/>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8*l_i*1_4"/>
  <p:tag name="KSO_WM_UNIT_CLEAR" val="1"/>
  <p:tag name="KSO_WM_UNIT_LAYERLEVEL" val="1_1"/>
  <p:tag name="KSO_WM_DIAGRAM_GROUP_CODE" val="l1-2"/>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8*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8*l_i*1_1"/>
  <p:tag name="KSO_WM_UNIT_CLEAR" val="1"/>
  <p:tag name="KSO_WM_UNIT_LAYERLEVEL" val="1_1"/>
  <p:tag name="KSO_WM_DIAGRAM_GROUP_CODE" val="l1-2"/>
</p:tagLst>
</file>

<file path=ppt/tags/tag1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8*l_i*1_2"/>
  <p:tag name="KSO_WM_UNIT_CLEAR" val="1"/>
  <p:tag name="KSO_WM_UNIT_LAYERLEVEL" val="1_1"/>
  <p:tag name="KSO_WM_DIAGRAM_GROUP_CODE" val="l1-2"/>
</p:tagLst>
</file>

<file path=ppt/tags/tag14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19"/>
  <p:tag name="KSO_WM_SLIDE_INDEX" val="19"/>
  <p:tag name="KSO_WM_SLIDE_ITEM_CNT" val="1"/>
  <p:tag name="KSO_WM_SLIDE_LAYOUT" val="a_f"/>
  <p:tag name="KSO_WM_SLIDE_LAYOUT_CNT" val="1_1"/>
  <p:tag name="KSO_WM_SLIDE_TYPE" val="text"/>
  <p:tag name="KSO_WM_BEAUTIFY_FLAG" val="#wm#"/>
  <p:tag name="KSO_WM_SLIDE_POSITION" val="152*185"/>
  <p:tag name="KSO_WM_SLIDE_SIZE" val="658*283"/>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5736"/>
  <p:tag name="MH_LIBRARY" val="GRAPHIC"/>
  <p:tag name="MH_TYPE" val="PageTitle"/>
  <p:tag name="MH_ORDER" val="PageTitle"/>
  <p:tag name="KSO_WM_UNIT_TYPE" val="a"/>
  <p:tag name="KSO_WM_UNIT_INDEX" val="1"/>
  <p:tag name="KSO_WM_UNIT_ID" val="custom160106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19*f*1"/>
  <p:tag name="KSO_WM_UNIT_CLEAR" val="1"/>
  <p:tag name="KSO_WM_UNIT_LAYERLEVEL" val="1"/>
  <p:tag name="KSO_WM_UNIT_VALUE" val="234"/>
  <p:tag name="KSO_WM_UNIT_HIGHLIGHT" val="0"/>
  <p:tag name="KSO_WM_UNIT_COMPATIBLE" val="0"/>
  <p:tag name="KSO_WM_UNIT_PRESET_TEXT_INDEX" val="3"/>
  <p:tag name="KSO_WM_UNIT_PRESET_TEXT_LEN" val="132"/>
</p:tagLst>
</file>

<file path=ppt/tags/tag14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20"/>
  <p:tag name="KSO_WM_SLIDE_INDEX" val="20"/>
  <p:tag name="KSO_WM_SLIDE_ITEM_CNT" val="2"/>
  <p:tag name="KSO_WM_SLIDE_LAYOUT" val="a_f"/>
  <p:tag name="KSO_WM_SLIDE_LAYOUT_CNT" val="1_2"/>
  <p:tag name="KSO_WM_SLIDE_TYPE" val="text"/>
  <p:tag name="KSO_WM_BEAUTIFY_FLAG" val="#wm#"/>
  <p:tag name="KSO_WM_SLIDE_POSITION" val="105*181"/>
  <p:tag name="KSO_WM_SLIDE_SIZE" val="769*283"/>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20*f*1"/>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20*f*2"/>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48.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5"/>
  <p:tag name="KSO_WM_SLIDE_INDEX" val="25"/>
  <p:tag name="KSO_WM_SLIDE_ITEM_CNT" val="5"/>
  <p:tag name="KSO_WM_SLIDE_LAYOUT" val="a_m"/>
  <p:tag name="KSO_WM_SLIDE_LAYOUT_CNT" val="1_1"/>
  <p:tag name="KSO_WM_SLIDE_TYPE" val="text"/>
  <p:tag name="KSO_WM_BEAUTIFY_FLAG" val="#wm#"/>
  <p:tag name="KSO_WM_SLIDE_POSITION" val="209*109"/>
  <p:tag name="KSO_WM_SLIDE_SIZE" val="544*391"/>
  <p:tag name="KSO_WM_DIAGRAM_GROUP_CODE" val="m1-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5*m_i*1_1"/>
  <p:tag name="KSO_WM_UNIT_CLEAR" val="1"/>
  <p:tag name="KSO_WM_UNIT_LAYERLEVEL" val="1_1"/>
  <p:tag name="KSO_WM_DIAGRAM_GROUP_CODE" val="m1-1"/>
</p:tagLst>
</file>

<file path=ppt/tags/tag1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5*m_i*1_2"/>
  <p:tag name="KSO_WM_UNIT_CLEAR" val="1"/>
  <p:tag name="KSO_WM_UNIT_LAYERLEVEL" val="1_1"/>
  <p:tag name="KSO_WM_DIAGRAM_GROUP_CODE" val="m1-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5*m_i*1_3"/>
  <p:tag name="KSO_WM_UNIT_CLEAR" val="1"/>
  <p:tag name="KSO_WM_UNIT_LAYERLEVEL" val="1_1"/>
  <p:tag name="KSO_WM_DIAGRAM_GROUP_CODE" val="m1-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5*m_i*1_4"/>
  <p:tag name="KSO_WM_UNIT_CLEAR" val="1"/>
  <p:tag name="KSO_WM_UNIT_LAYERLEVEL" val="1_1"/>
  <p:tag name="KSO_WM_DIAGRAM_GROUP_CODE" val="m1-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4"/>
  <p:tag name="KSO_WM_TEMPLATE_CATEGORY" val="custom"/>
  <p:tag name="KSO_WM_TEMPLATE_INDEX" val="160106"/>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9"/>
  <p:tag name="KSO_WM_TEMPLATE_CATEGORY" val="custom"/>
  <p:tag name="KSO_WM_TEMPLATE_INDEX" val="160106"/>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4"/>
  <p:tag name="KSO_WM_TEMPLATE_CATEGORY" val="custom"/>
  <p:tag name="KSO_WM_TEMPLATE_INDEX" val="160106"/>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9"/>
  <p:tag name="KSO_WM_TEMPLATE_CATEGORY" val="custom"/>
  <p:tag name="KSO_WM_TEMPLATE_INDEX" val="160106"/>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24"/>
  <p:tag name="KSO_WM_TEMPLATE_CATEGORY" val="custom"/>
  <p:tag name="KSO_WM_TEMPLATE_INDEX" val="160106"/>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9"/>
  <p:tag name="KSO_WM_UNIT_ID" val="custom160106_25*m_i*1_9"/>
  <p:tag name="KSO_WM_UNIT_CLEAR" val="1"/>
  <p:tag name="KSO_WM_UNIT_LAYERLEVEL" val="1_1"/>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6"/>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5*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8"/>
  <p:tag name="KSO_WM_UNIT_ID" val="custom160106_25*m_i*1_8"/>
  <p:tag name="KSO_WM_UNIT_CLEAR" val="1"/>
  <p:tag name="KSO_WM_UNIT_LAYERLEVEL" val="1_1"/>
  <p:tag name="KSO_WM_DIAGRAM_GROUP_CODE" val="m1-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5*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7"/>
  <p:tag name="KSO_WM_UNIT_ID" val="custom160106_25*m_i*1_7"/>
  <p:tag name="KSO_WM_UNIT_CLEAR" val="1"/>
  <p:tag name="KSO_WM_UNIT_LAYERLEVEL" val="1_1"/>
  <p:tag name="KSO_WM_DIAGRAM_GROUP_CODE" val="m1-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5*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6"/>
  <p:tag name="KSO_WM_UNIT_ID" val="custom160106_25*m_i*1_6"/>
  <p:tag name="KSO_WM_UNIT_CLEAR" val="1"/>
  <p:tag name="KSO_WM_UNIT_LAYERLEVEL" val="1_1"/>
  <p:tag name="KSO_WM_DIAGRAM_GROUP_CODE" val="m1-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5*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5"/>
  <p:tag name="KSO_WM_UNIT_ID" val="custom160106_25*m_i*1_5"/>
  <p:tag name="KSO_WM_UNIT_CLEAR" val="1"/>
  <p:tag name="KSO_WM_UNIT_LAYERLEVEL" val="1_1"/>
  <p:tag name="KSO_WM_DIAGRAM_GROUP_CODE" val="m1-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5*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9.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6"/>
  <p:tag name="KSO_WM_SLIDE_INDEX" val="26"/>
  <p:tag name="KSO_WM_SLIDE_ITEM_CNT" val="6"/>
  <p:tag name="KSO_WM_SLIDE_LAYOUT" val="a_m"/>
  <p:tag name="KSO_WM_SLIDE_LAYOUT_CNT" val="1_1"/>
  <p:tag name="KSO_WM_SLIDE_TYPE" val="text"/>
  <p:tag name="KSO_WM_BEAUTIFY_FLAG" val="#wm#"/>
  <p:tag name="KSO_WM_SLIDE_POSITION" val="161*109"/>
  <p:tag name="KSO_WM_SLIDE_SIZE" val="638*391"/>
  <p:tag name="KSO_WM_DIAGRAM_GROUP_CODE" val="m1-1"/>
</p:tagLst>
</file>

<file path=ppt/tags/tag1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7"/>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6*m_i*1_1"/>
  <p:tag name="KSO_WM_UNIT_CLEAR" val="1"/>
  <p:tag name="KSO_WM_UNIT_LAYERLEVEL" val="1_1"/>
  <p:tag name="KSO_WM_DIAGRAM_GROUP_CODE" val="m1-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6*m_i*1_2"/>
  <p:tag name="KSO_WM_UNIT_CLEAR" val="1"/>
  <p:tag name="KSO_WM_UNIT_LAYERLEVEL" val="1_1"/>
  <p:tag name="KSO_WM_DIAGRAM_GROUP_CODE" val="m1-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6*m_i*1_3"/>
  <p:tag name="KSO_WM_UNIT_CLEAR" val="1"/>
  <p:tag name="KSO_WM_UNIT_LAYERLEVEL" val="1_1"/>
  <p:tag name="KSO_WM_DIAGRAM_GROUP_CODE" val="m1-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6*m_i*1_4"/>
  <p:tag name="KSO_WM_UNIT_CLEAR" val="1"/>
  <p:tag name="KSO_WM_UNIT_LAYERLEVEL" val="1_1"/>
  <p:tag name="KSO_WM_DIAGRAM_GROUP_CODE" val="m1-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1"/>
  <p:tag name="KSO_WM_UNIT_TYPE" val="m_i"/>
  <p:tag name="KSO_WM_UNIT_INDEX" val="1_5"/>
  <p:tag name="KSO_WM_UNIT_ID" val="custom160106_26*m_i*1_5"/>
  <p:tag name="KSO_WM_UNIT_CLEAR" val="1"/>
  <p:tag name="KSO_WM_UNIT_LAYERLEVEL" val="1_1"/>
  <p:tag name="KSO_WM_DIAGRAM_GROUP_CODE" val="m1-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5"/>
  <p:tag name="KSO_WM_TEMPLATE_CATEGORY" val="custom"/>
  <p:tag name="KSO_WM_TEMPLATE_INDEX" val="160106"/>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0"/>
  <p:tag name="KSO_WM_TEMPLATE_CATEGORY" val="custom"/>
  <p:tag name="KSO_WM_TEMPLATE_INDEX" val="160106"/>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5"/>
  <p:tag name="KSO_WM_TEMPLATE_CATEGORY" val="custom"/>
  <p:tag name="KSO_WM_TEMPLATE_INDEX" val="160106"/>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0"/>
  <p:tag name="KSO_WM_TEMPLATE_CATEGORY" val="custom"/>
  <p:tag name="KSO_WM_TEMPLATE_INDEX" val="160106"/>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5"/>
  <p:tag name="KSO_WM_TEMPLATE_CATEGORY" val="custom"/>
  <p:tag name="KSO_WM_TEMPLATE_INDEX" val="160106"/>
</p:tagLst>
</file>

<file path=ppt/tags/tag1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8"/>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30"/>
  <p:tag name="KSO_WM_TEMPLATE_CATEGORY" val="custom"/>
  <p:tag name="KSO_WM_TEMPLATE_INDEX" val="160106"/>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6"/>
  <p:tag name="KSO_WM_UNIT_TYPE" val="m_i"/>
  <p:tag name="KSO_WM_UNIT_INDEX" val="1_11"/>
  <p:tag name="KSO_WM_UNIT_ID" val="custom160106_26*m_i*1_11"/>
  <p:tag name="KSO_WM_UNIT_CLEAR" val="1"/>
  <p:tag name="KSO_WM_UNIT_LAYERLEVEL" val="1_1"/>
  <p:tag name="KSO_WM_DIAGRAM_GROUP_CODE" val="m1-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6"/>
  <p:tag name="KSO_WM_UNIT_TYPE" val="m_h_f"/>
  <p:tag name="KSO_WM_UNIT_INDEX" val="1_6_1"/>
  <p:tag name="KSO_WM_UNIT_ID" val="custom160106_26*m_h_f*1_6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10"/>
  <p:tag name="KSO_WM_UNIT_ID" val="custom160106_26*m_i*1_10"/>
  <p:tag name="KSO_WM_UNIT_CLEAR" val="1"/>
  <p:tag name="KSO_WM_UNIT_LAYERLEVEL" val="1_1"/>
  <p:tag name="KSO_WM_DIAGRAM_GROUP_CODE" val="m1-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6*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9"/>
  <p:tag name="KSO_WM_UNIT_ID" val="custom160106_26*m_i*1_9"/>
  <p:tag name="KSO_WM_UNIT_CLEAR" val="1"/>
  <p:tag name="KSO_WM_UNIT_LAYERLEVEL" val="1_1"/>
  <p:tag name="KSO_WM_DIAGRAM_GROUP_CODE" val="m1-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6*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8"/>
  <p:tag name="KSO_WM_UNIT_ID" val="custom160106_26*m_i*1_8"/>
  <p:tag name="KSO_WM_UNIT_CLEAR" val="1"/>
  <p:tag name="KSO_WM_UNIT_LAYERLEVEL" val="1_1"/>
  <p:tag name="KSO_WM_DIAGRAM_GROUP_CODE" val="m1-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6*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7"/>
  <p:tag name="KSO_WM_UNIT_ID" val="custom160106_26*m_i*1_7"/>
  <p:tag name="KSO_WM_UNIT_CLEAR" val="1"/>
  <p:tag name="KSO_WM_UNIT_LAYERLEVEL" val="1_1"/>
  <p:tag name="KSO_WM_DIAGRAM_GROUP_CODE" val="m1-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6*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6"/>
  <p:tag name="KSO_WM_UNIT_ID" val="custom160106_26*m_i*1_6"/>
  <p:tag name="KSO_WM_UNIT_CLEAR" val="1"/>
  <p:tag name="KSO_WM_UNIT_LAYERLEVEL" val="1_1"/>
  <p:tag name="KSO_WM_DIAGRAM_GROUP_CODE" val="m1-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6*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50923170505"/>
  <p:tag name="MH_LIBRARY" val="GRAPHIC"/>
  <p:tag name="KSO_WM_TEMPLATE_CATEGORY" val="custom"/>
  <p:tag name="KSO_WM_TEMPLATE_INDEX" val="160106"/>
  <p:tag name="KSO_WM_TAG_VERSION" val="1.0"/>
  <p:tag name="KSO_WM_SLIDE_ID" val="custom160106_27"/>
  <p:tag name="KSO_WM_SLIDE_INDEX" val="27"/>
  <p:tag name="KSO_WM_SLIDE_ITEM_CNT" val="2"/>
  <p:tag name="KSO_WM_SLIDE_LAYOUT" val="a_f_d"/>
  <p:tag name="KSO_WM_SLIDE_LAYOUT_CNT" val="1_1_1"/>
  <p:tag name="KSO_WM_SLIDE_TYPE" val="text"/>
  <p:tag name="KSO_WM_BEAUTIFY_FLAG" val="#wm#"/>
  <p:tag name="KSO_WM_SLIDE_POSITION" val="58*0"/>
  <p:tag name="KSO_WM_SLIDE_SIZE" val="902*542"/>
</p:tagLst>
</file>

<file path=ppt/tags/tag195.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1"/>
  <p:tag name="KSO_WM_TAG_VERSION" val="1.0"/>
  <p:tag name="KSO_WM_BEAUTIFY_FLAG" val="#wm#"/>
  <p:tag name="KSO_WM_UNIT_TYPE" val="i"/>
  <p:tag name="KSO_WM_UNIT_ID" val="custom160106_27*i*0"/>
  <p:tag name="KSO_WM_TEMPLATE_CATEGORY" val="custom"/>
  <p:tag name="KSO_WM_TEMPLATE_INDEX" val="160106"/>
</p:tagLst>
</file>

<file path=ppt/tags/tag196.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2"/>
  <p:tag name="KSO_WM_TAG_VERSION" val="1.0"/>
  <p:tag name="KSO_WM_BEAUTIFY_FLAG" val="#wm#"/>
  <p:tag name="KSO_WM_UNIT_TYPE" val="i"/>
  <p:tag name="KSO_WM_UNIT_ID" val="custom160106_27*i*1"/>
  <p:tag name="KSO_WM_TEMPLATE_CATEGORY" val="custom"/>
  <p:tag name="KSO_WM_TEMPLATE_INDEX" val="160106"/>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SubTitle"/>
  <p:tag name="MH_ORDER" val="1"/>
  <p:tag name="KSO_WM_UNIT_TYPE" val="a"/>
  <p:tag name="KSO_WM_UNIT_INDEX" val="1"/>
  <p:tag name="KSO_WM_UNIT_ID" val="custom160106_27*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Text"/>
  <p:tag name="MH_ORDER" val="1"/>
  <p:tag name="KSO_WM_UNIT_TYPE" val="f"/>
  <p:tag name="KSO_WM_UNIT_INDEX" val="1"/>
  <p:tag name="KSO_WM_UNIT_ID" val="custom160106_27*f*1"/>
  <p:tag name="KSO_WM_UNIT_CLEAR" val="1"/>
  <p:tag name="KSO_WM_UNIT_LAYERLEVEL" val="1"/>
  <p:tag name="KSO_WM_UNIT_VALUE" val="132"/>
  <p:tag name="KSO_WM_UNIT_HIGHLIGHT" val="0"/>
  <p:tag name="KSO_WM_UNIT_COMPATIBLE" val="0"/>
  <p:tag name="KSO_WM_UNIT_PRESET_TEXT_INDEX" val="5"/>
  <p:tag name="KSO_WM_UNIT_PRESET_TEXT_LEN" val="176"/>
</p:tagLst>
</file>

<file path=ppt/tags/tag199.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3"/>
  <p:tag name="KSO_WM_TAG_VERSION" val="1.0"/>
  <p:tag name="KSO_WM_BEAUTIFY_FLAG" val="#wm#"/>
  <p:tag name="KSO_WM_UNIT_TYPE" val="i"/>
  <p:tag name="KSO_WM_UNIT_ID" val="custom160106_27*i*4"/>
  <p:tag name="KSO_WM_TEMPLATE_CATEGORY" val="custom"/>
  <p:tag name="KSO_WM_TEMPLATE_INDEX" val="160106"/>
</p:tagLst>
</file>

<file path=ppt/tags/tag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19"/>
</p:tagLst>
</file>

<file path=ppt/tags/tag20.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00.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4"/>
  <p:tag name="KSO_WM_TAG_VERSION" val="1.0"/>
  <p:tag name="KSO_WM_BEAUTIFY_FLAG" val="#wm#"/>
  <p:tag name="KSO_WM_UNIT_TYPE" val="i"/>
  <p:tag name="KSO_WM_UNIT_ID" val="custom160106_27*i*5"/>
  <p:tag name="KSO_WM_TEMPLATE_CATEGORY" val="custom"/>
  <p:tag name="KSO_WM_TEMPLATE_INDEX" val="160106"/>
</p:tagLst>
</file>

<file path=ppt/tags/tag201.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5"/>
  <p:tag name="KSO_WM_TAG_VERSION" val="1.0"/>
  <p:tag name="KSO_WM_BEAUTIFY_FLAG" val="#wm#"/>
  <p:tag name="KSO_WM_UNIT_TYPE" val="i"/>
  <p:tag name="KSO_WM_UNIT_ID" val="custom160106_27*i*6"/>
  <p:tag name="KSO_WM_TEMPLATE_CATEGORY" val="custom"/>
  <p:tag name="KSO_WM_TEMPLATE_INDEX" val="160106"/>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Picture"/>
  <p:tag name="MH_ORDER" val="1"/>
  <p:tag name="KSO_WM_UNIT_TYPE" val="d"/>
  <p:tag name="KSO_WM_UNIT_INDEX" val="1"/>
  <p:tag name="KSO_WM_UNIT_ID" val="custom160106_27*d*1"/>
  <p:tag name="KSO_WM_UNIT_CLEAR" val="0"/>
  <p:tag name="KSO_WM_UNIT_LAYERLEVEL" val="1"/>
  <p:tag name="KSO_WM_UNIT_VALUE" val="1911*1329"/>
  <p:tag name="KSO_WM_UNIT_HIGHLIGHT" val="0"/>
  <p:tag name="KSO_WM_UNIT_COMPATIBLE" val="0"/>
</p:tagLst>
</file>

<file path=ppt/tags/tag20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50923170801"/>
  <p:tag name="MH_LIBRARY" val="GRAPHIC"/>
  <p:tag name="KSO_WM_TEMPLATE_CATEGORY" val="custom"/>
  <p:tag name="KSO_WM_TEMPLATE_INDEX" val="160106"/>
  <p:tag name="KSO_WM_TAG_VERSION" val="1.0"/>
  <p:tag name="KSO_WM_SLIDE_ID" val="custom160106_28"/>
  <p:tag name="KSO_WM_SLIDE_INDEX" val="28"/>
  <p:tag name="KSO_WM_SLIDE_ITEM_CNT" val="3"/>
  <p:tag name="KSO_WM_SLIDE_LAYOUT" val="a_f_d"/>
  <p:tag name="KSO_WM_SLIDE_LAYOUT_CNT" val="1_1_2"/>
  <p:tag name="KSO_WM_SLIDE_TYPE" val="text"/>
  <p:tag name="KSO_WM_BEAUTIFY_FLAG" val="#wm#"/>
  <p:tag name="KSO_WM_SLIDE_POSITION" val="32*57"/>
  <p:tag name="KSO_WM_SLIDE_SIZE" val="928*483"/>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1"/>
  <p:tag name="KSO_WM_UNIT_TYPE" val="d"/>
  <p:tag name="KSO_WM_UNIT_INDEX" val="2"/>
  <p:tag name="KSO_WM_UNIT_ID" val="custom160106_28*d*2"/>
  <p:tag name="KSO_WM_UNIT_CLEAR" val="0"/>
  <p:tag name="KSO_WM_UNIT_LAYERLEVEL" val="1"/>
  <p:tag name="KSO_WM_UNIT_VALUE" val="1534*1918"/>
  <p:tag name="KSO_WM_UNIT_HIGHLIGHT" val="0"/>
  <p:tag name="KSO_WM_UNIT_COMPATIBLE" val="0"/>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2"/>
  <p:tag name="KSO_WM_UNIT_TYPE" val="d"/>
  <p:tag name="KSO_WM_UNIT_INDEX" val="1"/>
  <p:tag name="KSO_WM_UNIT_ID" val="custom160106_28*d*1"/>
  <p:tag name="KSO_WM_UNIT_CLEAR" val="0"/>
  <p:tag name="KSO_WM_UNIT_LAYERLEVEL" val="1"/>
  <p:tag name="KSO_WM_UNIT_VALUE" val="1127*1127"/>
  <p:tag name="KSO_WM_UNIT_HIGHLIGHT" val="0"/>
  <p:tag name="KSO_WM_UNIT_COMPATIBLE" val="0"/>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SubTitle"/>
  <p:tag name="MH_ORDER" val="1"/>
  <p:tag name="KSO_WM_UNIT_TYPE" val="a"/>
  <p:tag name="KSO_WM_UNIT_INDEX" val="1"/>
  <p:tag name="KSO_WM_UNIT_ID" val="custom160106_28*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Text"/>
  <p:tag name="MH_ORDER" val="1"/>
  <p:tag name="KSO_WM_UNIT_TYPE" val="f"/>
  <p:tag name="KSO_WM_UNIT_INDEX" val="1"/>
  <p:tag name="KSO_WM_UNIT_ID" val="custom160106_28*f*1"/>
  <p:tag name="KSO_WM_UNIT_CLEAR" val="1"/>
  <p:tag name="KSO_WM_UNIT_LAYERLEVEL" val="1"/>
  <p:tag name="KSO_WM_UNIT_VALUE" val="40"/>
  <p:tag name="KSO_WM_UNIT_HIGHLIGHT" val="0"/>
  <p:tag name="KSO_WM_UNIT_COMPATIBLE" val="0"/>
  <p:tag name="KSO_WM_UNIT_PRESET_TEXT_INDEX" val="4"/>
  <p:tag name="KSO_WM_UNIT_PRESET_TEXT_LEN" val="57"/>
</p:tagLst>
</file>

<file path=ppt/tags/tag208.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KSO_WM_TEMPLATE_CATEGORY" val="custom"/>
  <p:tag name="KSO_WM_TEMPLATE_INDEX" val="160106"/>
  <p:tag name="KSO_WM_TAG_VERSION" val="1.0"/>
  <p:tag name="KSO_WM_SLIDE_ID" val="custom160106_29"/>
  <p:tag name="KSO_WM_SLIDE_INDEX" val="29"/>
  <p:tag name="KSO_WM_SLIDE_ITEM_CNT" val="0"/>
  <p:tag name="KSO_WM_SLIDE_TYPE" val="endPage"/>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28"/>
  <p:tag name="KSO_WM_TAG_VERSION" val="1.0"/>
  <p:tag name="KSO_WM_BEAUTIFY_FLAG" val="#wm#"/>
  <p:tag name="KSO_WM_UNIT_TYPE" val="i"/>
  <p:tag name="KSO_WM_UNIT_ID" val="custom160106_29*i*0"/>
  <p:tag name="KSO_WM_TEMPLATE_CATEGORY" val="custom"/>
  <p:tag name="KSO_WM_TEMPLATE_INDEX" val="160106"/>
</p:tagLst>
</file>

<file path=ppt/tags/tag2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10.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9"/>
  <p:tag name="KSO_WM_TAG_VERSION" val="1.0"/>
  <p:tag name="KSO_WM_BEAUTIFY_FLAG" val="#wm#"/>
  <p:tag name="KSO_WM_UNIT_TYPE" val="i"/>
  <p:tag name="KSO_WM_UNIT_ID" val="custom160106_29*i*1"/>
  <p:tag name="KSO_WM_TEMPLATE_CATEGORY" val="custom"/>
  <p:tag name="KSO_WM_TEMPLATE_INDEX" val="160106"/>
</p:tagLst>
</file>

<file path=ppt/tags/tag211.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10"/>
  <p:tag name="KSO_WM_TAG_VERSION" val="1.0"/>
  <p:tag name="KSO_WM_BEAUTIFY_FLAG" val="#wm#"/>
  <p:tag name="KSO_WM_UNIT_TYPE" val="i"/>
  <p:tag name="KSO_WM_UNIT_ID" val="custom160106_29*i*2"/>
  <p:tag name="KSO_WM_TEMPLATE_CATEGORY" val="custom"/>
  <p:tag name="KSO_WM_TEMPLATE_INDEX" val="160106"/>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1"/>
  <p:tag name="KSO_WM_SLIDE_INDEX" val="1"/>
  <p:tag name="KSO_WM_SLIDE_ITEM_CNT" val="2"/>
  <p:tag name="KSO_WM_SLIDE_LAYOUT" val="a_b"/>
  <p:tag name="KSO_WM_SLIDE_LAYOUT_CNT" val="1_1"/>
  <p:tag name="KSO_WM_SLIDE_TYPE" val="title"/>
  <p:tag name="KSO_WM_BEAUTIFY_FLAG" val="#wm#"/>
  <p:tag name="KSO_WM_TEMPLATE_THUMBS_INDEX" val="1、6、8、12、20、23、24、25"/>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3"/>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4"/>
  <p:tag name="KSO_WM_SLIDE_INDEX" val="4"/>
  <p:tag name="KSO_WM_SLIDE_ITEM_CNT" val="3"/>
  <p:tag name="KSO_WM_SLIDE_LAYOUT" val="a_f_d"/>
  <p:tag name="KSO_WM_SLIDE_LAYOUT_CNT" val="1_1_1"/>
  <p:tag name="KSO_WM_SLIDE_TYPE" val="text"/>
  <p:tag name="KSO_WM_BEAUTIFY_FLAG" val="#wm#"/>
  <p:tag name="KSO_WM_SLIDE_POSITION" val="51*59"/>
  <p:tag name="KSO_WM_SLIDE_SIZE" val="859*42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4*d*1"/>
  <p:tag name="KSO_WM_UNIT_CLEAR" val="0"/>
  <p:tag name="KSO_WM_UNIT_LAYERLEVEL" val="1"/>
  <p:tag name="KSO_WM_UNIT_VALUE" val="1500*1656"/>
  <p:tag name="KSO_WM_UNIT_HIGHLIGHT" val="0"/>
  <p:tag name="KSO_WM_UNIT_COMPATIBLE"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4*f*1"/>
  <p:tag name="KSO_WM_UNIT_CLEAR" val="1"/>
  <p:tag name="KSO_WM_UNIT_LAYERLEVEL" val="1"/>
  <p:tag name="KSO_WM_UNIT_VALUE" val="117"/>
  <p:tag name="KSO_WM_UNIT_HIGHLIGHT" val="0"/>
  <p:tag name="KSO_WM_UNIT_COMPATIBLE" val="0"/>
  <p:tag name="KSO_WM_UNIT_PRESET_TEXT_INDEX" val="5"/>
  <p:tag name="KSO_WM_UNIT_PRESET_TEXT_LEN" val="15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5*d*1"/>
  <p:tag name="KSO_WM_UNIT_CLEAR" val="0"/>
  <p:tag name="KSO_WM_UNIT_LAYERLEVEL" val="1"/>
  <p:tag name="KSO_WM_UNIT_VALUE" val="1261*2517"/>
  <p:tag name="KSO_WM_UNIT_HIGHLIGHT" val="0"/>
  <p:tag name="KSO_WM_UNIT_COMPATIBLE"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5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KSO_WM_TEMPLATE_CATEGORY" val="custom"/>
  <p:tag name="KSO_WM_TEMPLATE_INDEX" val="160106"/>
  <p:tag name="KSO_WM_TAG_VERSION" val="1.0"/>
  <p:tag name="KSO_WM_SLIDE_ID" val="custom160106_12"/>
  <p:tag name="KSO_WM_SLIDE_INDEX" val="12"/>
  <p:tag name="KSO_WM_SLIDE_ITEM_CNT" val="1"/>
  <p:tag name="KSO_WM_SLIDE_LAYOUT" val="a_e"/>
  <p:tag name="KSO_WM_SLIDE_LAYOUT_CNT" val="1_1"/>
  <p:tag name="KSO_WM_SLIDE_TYPE" val="sectionTitle"/>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1423"/>
  <p:tag name="MH_LIBRARY" val="GRAPHIC"/>
  <p:tag name="MH_ORDER" val="Rectangle 31"/>
  <p:tag name="KSO_WM_UNIT_TYPE" val="e"/>
  <p:tag name="KSO_WM_UNIT_INDEX" val="1"/>
  <p:tag name="KSO_WM_UNIT_ID" val="custom160106_12*e*1"/>
  <p:tag name="KSO_WM_UNIT_CLEAR" val="1"/>
  <p:tag name="KSO_WM_UNIT_LAYERLEVEL" val="1"/>
  <p:tag name="KSO_WM_UNIT_VALUE" val="2"/>
  <p:tag name="KSO_WM_UNIT_HIGHLIGHT" val="0"/>
  <p:tag name="KSO_WM_UNIT_COMPATIBLE" val="1"/>
  <p:tag name="KSO_WM_UNIT_PRESET_TEXT" val="01"/>
</p:tagLst>
</file>

<file path=ppt/tags/tag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5"/>
  <p:tag name="KSO_WM_SLIDE_INDEX" val="15"/>
  <p:tag name="KSO_WM_SLIDE_ITEM_CNT" val="3"/>
  <p:tag name="KSO_WM_SLIDE_LAYOUT" val="a_l"/>
  <p:tag name="KSO_WM_SLIDE_LAYOUT_CNT" val="1_1"/>
  <p:tag name="KSO_WM_SLIDE_TYPE" val="text"/>
  <p:tag name="KSO_WM_BEAUTIFY_FLAG" val="#wm#"/>
  <p:tag name="KSO_WM_SLIDE_POSITION" val="82*207"/>
  <p:tag name="KSO_WM_SLIDE_SIZE" val="779*161"/>
  <p:tag name="KSO_WM_DIAGRAM_GROUP_CODE" val="l1-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0"/>
  <p:tag name="KSO_WM_TEMPLATE_CATEGORY" val="custom"/>
  <p:tag name="KSO_WM_TEMPLATE_INDEX" val="160106"/>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7"/>
  <p:tag name="KSO_WM_TEMPLATE_CATEGORY" val="custom"/>
  <p:tag name="KSO_WM_TEMPLATE_INDEX" val="160106"/>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14"/>
  <p:tag name="KSO_WM_TEMPLATE_CATEGORY" val="custom"/>
  <p:tag name="KSO_WM_TEMPLATE_INDEX" val="16010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3_1"/>
  <p:tag name="KSO_WM_UNIT_ID" val="custom160106_15*l_h_f*1_3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5"/>
  <p:tag name="KSO_WM_UNIT_ID" val="custom160106_15*l_i*1_5"/>
  <p:tag name="KSO_WM_UNIT_CLEAR" val="1"/>
  <p:tag name="KSO_WM_UNIT_LAYERLEVEL" val="1_1"/>
  <p:tag name="KSO_WM_DIAGRAM_GROUP_CODE" val="l1-2"/>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5*l_i*1_6"/>
  <p:tag name="KSO_WM_UNIT_CLEAR" val="1"/>
  <p:tag name="KSO_WM_UNIT_LAYERLEVEL" val="1_1"/>
  <p:tag name="KSO_WM_DIAGRAM_GROUP_CODE" val="l1-2"/>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5*l_h_f*1_2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5*l_i*1_3"/>
  <p:tag name="KSO_WM_UNIT_CLEAR" val="1"/>
  <p:tag name="KSO_WM_UNIT_LAYERLEVEL" val="1_1"/>
  <p:tag name="KSO_WM_DIAGRAM_GROUP_CODE" val="l1-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5*l_i*1_4"/>
  <p:tag name="KSO_WM_UNIT_CLEAR" val="1"/>
  <p:tag name="KSO_WM_UNIT_LAYERLEVEL" val="1_1"/>
  <p:tag name="KSO_WM_DIAGRAM_GROUP_CODE" val="l1-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5*l_h_f*1_1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5*l_i*1_1"/>
  <p:tag name="KSO_WM_UNIT_CLEAR" val="1"/>
  <p:tag name="KSO_WM_UNIT_LAYERLEVEL" val="1_1"/>
  <p:tag name="KSO_WM_DIAGRAM_GROUP_CODE" val="l1-2"/>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5*l_i*1_2"/>
  <p:tag name="KSO_WM_UNIT_CLEAR" val="1"/>
  <p:tag name="KSO_WM_UNIT_LAYERLEVEL" val="1_1"/>
  <p:tag name="KSO_WM_DIAGRAM_GROUP_CODE" val="l1-2"/>
</p:tagLst>
</file>

<file path=ppt/tags/tag75.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6"/>
  <p:tag name="KSO_WM_SLIDE_INDEX" val="16"/>
  <p:tag name="KSO_WM_SLIDE_ITEM_CNT" val="4"/>
  <p:tag name="KSO_WM_SLIDE_LAYOUT" val="a_l"/>
  <p:tag name="KSO_WM_SLIDE_LAYOUT_CNT" val="1_1"/>
  <p:tag name="KSO_WM_SLIDE_TYPE" val="text"/>
  <p:tag name="KSO_WM_BEAUTIFY_FLAG" val="#wm#"/>
  <p:tag name="KSO_WM_SLIDE_POSITION" val="94*127"/>
  <p:tag name="KSO_WM_SLIDE_SIZE" val="774*323"/>
  <p:tag name="KSO_WM_DIAGRAM_GROUP_CODE" val="l1-2"/>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0"/>
  <p:tag name="KSO_WM_TEMPLATE_CATEGORY" val="custom"/>
  <p:tag name="KSO_WM_TEMPLATE_INDEX" val="160106"/>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7"/>
  <p:tag name="KSO_WM_TEMPLATE_CATEGORY" val="custom"/>
  <p:tag name="KSO_WM_TEMPLATE_INDEX" val="160106"/>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14"/>
  <p:tag name="KSO_WM_TEMPLATE_CATEGORY" val="custom"/>
  <p:tag name="KSO_WM_TEMPLATE_INDEX" val="160106"/>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21"/>
  <p:tag name="KSO_WM_TEMPLATE_CATEGORY" val="custom"/>
  <p:tag name="KSO_WM_TEMPLATE_INDEX" val="160106"/>
</p:tagLst>
</file>

<file path=ppt/tags/tag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6"/>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4_1"/>
  <p:tag name="KSO_WM_UNIT_ID" val="custom160106_16*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7"/>
  <p:tag name="KSO_WM_UNIT_ID" val="custom160106_16*l_i*1_7"/>
  <p:tag name="KSO_WM_UNIT_CLEAR" val="1"/>
  <p:tag name="KSO_WM_UNIT_LAYERLEVEL" val="1_1"/>
  <p:tag name="KSO_WM_DIAGRAM_GROUP_CODE" val="l1-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8"/>
  <p:tag name="KSO_WM_UNIT_ID" val="custom160106_16*l_i*1_8"/>
  <p:tag name="KSO_WM_UNIT_CLEAR" val="1"/>
  <p:tag name="KSO_WM_UNIT_LAYERLEVEL" val="1_1"/>
  <p:tag name="KSO_WM_DIAGRAM_GROUP_CODE" val="l1-2"/>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3_1"/>
  <p:tag name="KSO_WM_UNIT_ID" val="custom160106_16*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5"/>
  <p:tag name="KSO_WM_UNIT_ID" val="custom160106_16*l_i*1_5"/>
  <p:tag name="KSO_WM_UNIT_CLEAR" val="1"/>
  <p:tag name="KSO_WM_UNIT_LAYERLEVEL" val="1_1"/>
  <p:tag name="KSO_WM_DIAGRAM_GROUP_CODE" val="l1-2"/>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6*l_i*1_6"/>
  <p:tag name="KSO_WM_UNIT_CLEAR" val="1"/>
  <p:tag name="KSO_WM_UNIT_LAYERLEVEL" val="1_1"/>
  <p:tag name="KSO_WM_DIAGRAM_GROUP_CODE" val="l1-2"/>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6*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6*l_i*1_3"/>
  <p:tag name="KSO_WM_UNIT_CLEAR" val="1"/>
  <p:tag name="KSO_WM_UNIT_LAYERLEVEL" val="1_1"/>
  <p:tag name="KSO_WM_DIAGRAM_GROUP_CODE" val="l1-2"/>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6*l_i*1_4"/>
  <p:tag name="KSO_WM_UNIT_CLEAR" val="1"/>
  <p:tag name="KSO_WM_UNIT_LAYERLEVEL" val="1_1"/>
  <p:tag name="KSO_WM_DIAGRAM_GROUP_CODE" val="l1-2"/>
</p:tagLst>
</file>

<file path=ppt/tags/tag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7"/>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6*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6*l_i*1_1"/>
  <p:tag name="KSO_WM_UNIT_CLEAR" val="1"/>
  <p:tag name="KSO_WM_UNIT_LAYERLEVEL" val="1_1"/>
  <p:tag name="KSO_WM_DIAGRAM_GROUP_CODE" val="l1-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6*l_i*1_2"/>
  <p:tag name="KSO_WM_UNIT_CLEAR" val="1"/>
  <p:tag name="KSO_WM_UNIT_LAYERLEVEL" val="1_1"/>
  <p:tag name="KSO_WM_DIAGRAM_GROUP_CODE" val="l1-2"/>
</p:tagLst>
</file>

<file path=ppt/tags/tag9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7"/>
  <p:tag name="KSO_WM_SLIDE_INDEX" val="17"/>
  <p:tag name="KSO_WM_SLIDE_ITEM_CNT" val="5"/>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0"/>
  <p:tag name="KSO_WM_TEMPLATE_CATEGORY" val="custom"/>
  <p:tag name="KSO_WM_TEMPLATE_INDEX" val="160106"/>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7"/>
  <p:tag name="KSO_WM_TEMPLATE_CATEGORY" val="custom"/>
  <p:tag name="KSO_WM_TEMPLATE_INDEX" val="160106"/>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14"/>
  <p:tag name="KSO_WM_TEMPLATE_CATEGORY" val="custom"/>
  <p:tag name="KSO_WM_TEMPLATE_INDEX" val="160106"/>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1"/>
  <p:tag name="KSO_WM_TEMPLATE_CATEGORY" val="custom"/>
  <p:tag name="KSO_WM_TEMPLATE_INDEX" val="160106"/>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8"/>
  <p:tag name="KSO_WM_TEMPLATE_CATEGORY" val="custom"/>
  <p:tag name="KSO_WM_TEMPLATE_INDEX" val="160106"/>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第一PPT，www.1ppt.com">
  <a:themeElements>
    <a:clrScheme name="自定义 656">
      <a:dk1>
        <a:srgbClr val="434547"/>
      </a:dk1>
      <a:lt1>
        <a:srgbClr val="FFFFFF"/>
      </a:lt1>
      <a:dk2>
        <a:srgbClr val="FFFFFF"/>
      </a:dk2>
      <a:lt2>
        <a:srgbClr val="434547"/>
      </a:lt2>
      <a:accent1>
        <a:srgbClr val="E98E09"/>
      </a:accent1>
      <a:accent2>
        <a:srgbClr val="FFC000"/>
      </a:accent2>
      <a:accent3>
        <a:srgbClr val="FC986D"/>
      </a:accent3>
      <a:accent4>
        <a:srgbClr val="F76311"/>
      </a:accent4>
      <a:accent5>
        <a:srgbClr val="83B40D"/>
      </a:accent5>
      <a:accent6>
        <a:srgbClr val="00B050"/>
      </a:accent6>
      <a:hlink>
        <a:srgbClr val="00B0F0"/>
      </a:hlink>
      <a:folHlink>
        <a:srgbClr val="AFB2B4"/>
      </a:folHlink>
    </a:clrScheme>
    <a:fontScheme name="自定义 12">
      <a:majorFont>
        <a:latin typeface="Times New Roman"/>
        <a:ea typeface="楷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A000120150822A18KPBG</Template>
  <TotalTime>70</TotalTime>
  <Words>1191</Words>
  <Application>Microsoft Office PowerPoint</Application>
  <PresentationFormat>宽屏</PresentationFormat>
  <Paragraphs>139</Paragraphs>
  <Slides>29</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-apple-system</vt:lpstr>
      <vt:lpstr>微软雅黑</vt:lpstr>
      <vt:lpstr>PingFang SC</vt:lpstr>
      <vt:lpstr>幼圆</vt:lpstr>
      <vt:lpstr>Arial</vt:lpstr>
      <vt:lpstr>Calibri</vt:lpstr>
      <vt:lpstr>Times New Roman</vt:lpstr>
      <vt:lpstr>Wingdings</vt:lpstr>
      <vt:lpstr>Wingdings 2</vt:lpstr>
      <vt:lpstr>第一PPT，www.1ppt.com</vt:lpstr>
      <vt:lpstr>Office 主题</vt:lpstr>
      <vt:lpstr>17.5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橙子</dc:title>
  <dc:creator>第一PPT</dc:creator>
  <cp:keywords>www.1ppt.com</cp:keywords>
  <dc:description>www.1ppt.com</dc:description>
  <cp:lastModifiedBy>Fei Jiang</cp:lastModifiedBy>
  <cp:revision>289</cp:revision>
  <dcterms:created xsi:type="dcterms:W3CDTF">2015-09-21T02:28:00Z</dcterms:created>
  <dcterms:modified xsi:type="dcterms:W3CDTF">2019-01-03T23:57:42Z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ies>
</file>