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8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3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4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8B8E-325B-458D-B710-09788B586E9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17C7-BD5D-47EE-9D75-EA5488C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499" y="844549"/>
            <a:ext cx="10748963" cy="541337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17.5</a:t>
            </a:r>
          </a:p>
          <a:p>
            <a:pPr algn="l"/>
            <a:r>
              <a:rPr lang="zh-CN" altLang="en-US" dirty="0" smtClean="0"/>
              <a:t>橙子、</a:t>
            </a:r>
            <a:r>
              <a:rPr lang="zh-CN" altLang="en-US" dirty="0" smtClean="0"/>
              <a:t>苹果</a:t>
            </a:r>
            <a:endParaRPr lang="en-US" altLang="zh-CN" dirty="0" smtClean="0"/>
          </a:p>
          <a:p>
            <a:pPr algn="l"/>
            <a:r>
              <a:rPr lang="zh-CN" altLang="en-US" dirty="0"/>
              <a:t>淘</a:t>
            </a:r>
            <a:r>
              <a:rPr lang="zh-CN" altLang="en-US" dirty="0" smtClean="0"/>
              <a:t>宝 </a:t>
            </a:r>
            <a:r>
              <a:rPr lang="en-US" altLang="zh-CN" dirty="0" smtClean="0"/>
              <a:t>69 </a:t>
            </a:r>
            <a:r>
              <a:rPr lang="zh-CN" altLang="en-US" dirty="0" smtClean="0"/>
              <a:t>京东 </a:t>
            </a:r>
            <a:r>
              <a:rPr lang="en-US" altLang="zh-CN" dirty="0" smtClean="0"/>
              <a:t>89  299-150</a:t>
            </a:r>
          </a:p>
          <a:p>
            <a:pPr algn="l"/>
            <a:r>
              <a:rPr lang="zh-CN" altLang="en-US" dirty="0"/>
              <a:t>淘宝 </a:t>
            </a:r>
            <a:r>
              <a:rPr lang="en-US" altLang="zh-CN" dirty="0"/>
              <a:t>xxx</a:t>
            </a:r>
            <a:r>
              <a:rPr lang="en-US" altLang="zh-CN" dirty="0" smtClean="0"/>
              <a:t> </a:t>
            </a:r>
            <a:r>
              <a:rPr lang="zh-CN" altLang="en-US" dirty="0"/>
              <a:t>京东 </a:t>
            </a:r>
            <a:r>
              <a:rPr lang="en-US" altLang="zh-CN" dirty="0" smtClean="0"/>
              <a:t>149  </a:t>
            </a:r>
            <a:r>
              <a:rPr lang="en-US" altLang="zh-CN" dirty="0"/>
              <a:t>299-150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9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Fei</dc:creator>
  <cp:lastModifiedBy>Jiang Fei</cp:lastModifiedBy>
  <cp:revision>5</cp:revision>
  <dcterms:created xsi:type="dcterms:W3CDTF">2018-12-14T05:17:21Z</dcterms:created>
  <dcterms:modified xsi:type="dcterms:W3CDTF">2018-12-14T05:19:05Z</dcterms:modified>
</cp:coreProperties>
</file>