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3" r:id="rId2"/>
    <p:sldId id="287" r:id="rId3"/>
    <p:sldId id="291" r:id="rId4"/>
    <p:sldId id="297" r:id="rId5"/>
    <p:sldId id="302" r:id="rId6"/>
    <p:sldId id="294" r:id="rId7"/>
    <p:sldId id="295" r:id="rId8"/>
    <p:sldId id="30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CB9"/>
    <a:srgbClr val="FFCA82"/>
    <a:srgbClr val="763E23"/>
    <a:srgbClr val="9F6A3B"/>
    <a:srgbClr val="703116"/>
    <a:srgbClr val="733E25"/>
    <a:srgbClr val="946B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6FF9-21DC-4DBD-AB41-3DA480A5C04A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E0E07-DACA-4233-A001-183532837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2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7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3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5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0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15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3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6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3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13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14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8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20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7">
            <a:extLst>
              <a:ext uri="{FF2B5EF4-FFF2-40B4-BE49-F238E27FC236}">
                <a16:creationId xmlns:a16="http://schemas.microsoft.com/office/drawing/2014/main" id="{BBAD42A1-9131-4293-9E9C-F13DFF248249}"/>
              </a:ext>
            </a:extLst>
          </p:cNvPr>
          <p:cNvSpPr txBox="1"/>
          <p:nvPr/>
        </p:nvSpPr>
        <p:spPr>
          <a:xfrm>
            <a:off x="390634" y="414844"/>
            <a:ext cx="10794201" cy="2839263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不陌生 很重要  习近平</a:t>
            </a:r>
            <a:endParaRPr lang="en-US" altLang="zh-CN" dirty="0">
              <a:solidFill>
                <a:srgbClr val="763E2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很热门 很多媒体、各级政府 积极呼吁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很新鲜 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  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一带一路 高峰论坛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高大上 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十九大 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写入党章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每个人都有熟知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丝绸 海上  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 交织在每个中华民族儿女的大国记忆里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为何在此时此刻被寄予了厚望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A6D252-5BB7-45B1-97D1-28515B680CE8}"/>
              </a:ext>
            </a:extLst>
          </p:cNvPr>
          <p:cNvSpPr/>
          <p:nvPr/>
        </p:nvSpPr>
        <p:spPr>
          <a:xfrm>
            <a:off x="293326" y="3454807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One Belt and One Road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6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7">
            <a:extLst>
              <a:ext uri="{FF2B5EF4-FFF2-40B4-BE49-F238E27FC236}">
                <a16:creationId xmlns:a16="http://schemas.microsoft.com/office/drawing/2014/main" id="{AFF874F5-AFFE-4EFF-9EE1-4B13BF7FAE0F}"/>
              </a:ext>
            </a:extLst>
          </p:cNvPr>
          <p:cNvSpPr txBox="1"/>
          <p:nvPr/>
        </p:nvSpPr>
        <p:spPr>
          <a:xfrm>
            <a:off x="311121" y="261958"/>
            <a:ext cx="7202862" cy="3762593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公元前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140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多年的中国汉代 </a:t>
            </a:r>
            <a:endParaRPr 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汉武帝，匈奴，远交近攻</a:t>
            </a:r>
            <a:endParaRPr lang="en-US" altLang="zh-CN" dirty="0">
              <a:solidFill>
                <a:srgbClr val="763E2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大月氏，张骞</a:t>
            </a: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张骞被抓， 软禁十年</a:t>
            </a: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大月氏畏惧匈奴已前往西亚、东欧、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军事目的落空，却建立了外交联系，让我们看到了西域地区丰富的文化和物产，也积累了大量西域的文化和资料，后人探索西域的重要参考</a:t>
            </a: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博望侯，</a:t>
            </a:r>
            <a:r>
              <a:rPr lang="zh-CN" altLang="en-US" sz="2400" dirty="0"/>
              <a:t> 广瞻博望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丝绸之路的开拓者，第一个正眼看世界的中国人，东方的哥伦布</a:t>
            </a: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一支从长安出发的和平使团，开始打通东方通往西方的道路，完成了“凿空之旅”，这就是著名的张骞出使西域。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5FA9FA-3EBC-423F-9388-F9C6DB2B3B82}"/>
              </a:ext>
            </a:extLst>
          </p:cNvPr>
          <p:cNvSpPr/>
          <p:nvPr/>
        </p:nvSpPr>
        <p:spPr>
          <a:xfrm>
            <a:off x="5764697" y="270798"/>
            <a:ext cx="2920992" cy="346273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endParaRPr 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439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7">
            <a:extLst>
              <a:ext uri="{FF2B5EF4-FFF2-40B4-BE49-F238E27FC236}">
                <a16:creationId xmlns:a16="http://schemas.microsoft.com/office/drawing/2014/main" id="{E73954C8-35DA-4871-81EA-C3698C294B46}"/>
              </a:ext>
            </a:extLst>
          </p:cNvPr>
          <p:cNvSpPr txBox="1"/>
          <p:nvPr/>
        </p:nvSpPr>
        <p:spPr>
          <a:xfrm>
            <a:off x="311121" y="261958"/>
            <a:ext cx="8051001" cy="3947259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西汉后期，西域都护府</a:t>
            </a:r>
            <a:endParaRPr lang="en-US" altLang="zh-CN" dirty="0">
              <a:solidFill>
                <a:srgbClr val="763E2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 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成龙 天降雄狮  官兵保护丝绸之路和平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公元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73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班超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父兄 文史学家 书香门第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心怀天下  不满现状  放弃抄书  投身军旅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弃笔从戎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平定西域混乱 “断匈奴右臂”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争取多数，分化瓦解匈奴，重塑中国在西域的威信和影响力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加强联系，促进民族融合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定远侯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 甘英 出使“大秦（罗马帝国）”，更进一步拓宽了中原王朝对于西域的视野</a:t>
            </a:r>
          </a:p>
        </p:txBody>
      </p:sp>
    </p:spTree>
    <p:extLst>
      <p:ext uri="{BB962C8B-B14F-4D97-AF65-F5344CB8AC3E}">
        <p14:creationId xmlns:p14="http://schemas.microsoft.com/office/powerpoint/2010/main" val="31294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0"/>
          <p:cNvSpPr txBox="1"/>
          <p:nvPr/>
        </p:nvSpPr>
        <p:spPr>
          <a:xfrm>
            <a:off x="408191" y="357816"/>
            <a:ext cx="11359739" cy="5609252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罗 汉  大帝国， 旗鼓相当，各 </a:t>
            </a:r>
            <a:r>
              <a:rPr lang="en-US" altLang="zh-CN" sz="20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r>
              <a:rPr lang="zh-CN" altLang="en-US" sz="20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万人口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公元前 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 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 西汉  西域都护府， 甘延寿、陈汤，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万人西征匈奴，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单于 奇怪的雇佣军， 阵法奇怪， 古罗马军队， 失踪的罗马第一军团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官方， 东汉，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 班超 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后汉书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西域传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 </a:t>
            </a:r>
          </a:p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166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 古罗马大秦王 安敦， 洛阳 汉桓帝， 中西方文化交流的正式开始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一，东西汉对西域管理，匈奴每况愈下，一分为二，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一部分融入汉朝，一部份向西逃到东欧，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击退日耳曼人，日耳曼人最终灭亡了罗马帝国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二，为什么意大利米兰是时装之都。</a:t>
            </a:r>
            <a:endParaRPr lang="en-US" altLang="zh-CN" sz="200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古罗马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，最早与中国开展商贸的西方帝国。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丝绸、纺织品，贵族、富豪， 衣服、帘幕材料。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罗马核心，意大利，服装业和纺织业的优良基础。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西安为什么没有成为时装之都？</a:t>
            </a:r>
          </a:p>
        </p:txBody>
      </p:sp>
    </p:spTree>
    <p:extLst>
      <p:ext uri="{BB962C8B-B14F-4D97-AF65-F5344CB8AC3E}">
        <p14:creationId xmlns:p14="http://schemas.microsoft.com/office/powerpoint/2010/main" val="5786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0"/>
          <p:cNvSpPr txBox="1"/>
          <p:nvPr/>
        </p:nvSpPr>
        <p:spPr>
          <a:xfrm>
            <a:off x="408191" y="357816"/>
            <a:ext cx="11783809" cy="4255035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文化， 互相影响</a:t>
            </a:r>
            <a:endParaRPr lang="en-US" altLang="zh-CN" sz="2000" dirty="0">
              <a:solidFill>
                <a:srgbClr val="763E2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佛教、伊斯兰、基督教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丝绸、瓷器、香料  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china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外来：土豆、胡萝卜、大蒜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人口迁徙和流动，为民族融合铺设了一条快车道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中华民族：丝绸之路功不可没，大量西域姓氏，昭武九姓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en-US" dirty="0"/>
              <a:t>政治、经济、文化的往来极大提升综合国力，中原王朝</a:t>
            </a:r>
            <a:r>
              <a:rPr lang="en-US" altLang="zh-CN" dirty="0"/>
              <a:t>=》</a:t>
            </a:r>
            <a:r>
              <a:rPr lang="zh-CN" altLang="en-US" dirty="0"/>
              <a:t>多民族、多文化的区域大国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海上丝绸之路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12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0"/>
          <p:cNvSpPr txBox="1"/>
          <p:nvPr/>
        </p:nvSpPr>
        <p:spPr>
          <a:xfrm>
            <a:off x="262417" y="159034"/>
            <a:ext cx="11359739" cy="4778255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不亚于 丝绸之路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秦汉， 沿海渔民，马来半岛，物产流通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唐朝以后，迅猛发展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北方游牧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南方农耕民族 矛盾， 持续多年，无法调和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长期战乱，无法保障贸易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唐灭两年，西域不知道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南方出海口，海外探索。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南方 东汉三国  造船技术， 改进升级， 航海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系统科学源自宋朝，对发明优良系统的改良和矫正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火药 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=》 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突火枪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思南 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=》 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指南针， 航海家告白看星星 找方向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开发江南，海上贸易，规模商品经济， 远超其他国家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黄金价格折算，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2280 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美元， 并不科学和严谨， 世界 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65%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1-1.5 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 两白银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元明清总和</a:t>
            </a:r>
          </a:p>
        </p:txBody>
      </p:sp>
    </p:spTree>
    <p:extLst>
      <p:ext uri="{BB962C8B-B14F-4D97-AF65-F5344CB8AC3E}">
        <p14:creationId xmlns:p14="http://schemas.microsoft.com/office/powerpoint/2010/main" val="184764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0"/>
          <p:cNvSpPr txBox="1"/>
          <p:nvPr/>
        </p:nvSpPr>
        <p:spPr>
          <a:xfrm>
            <a:off x="408191" y="357816"/>
            <a:ext cx="11359739" cy="4070369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年后，明朝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顶峰  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郑和七次远洋航海，留下千古佳话。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规模最大、船只最多、海员最多、时间最久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亚非 等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 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个国家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圣旨，盖玉玺，内容空白，沿途册封领主，传播文化技术，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客观上促进大航海时代来临和海权意识崛起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瓷器、丝绸 口碑，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罗盘、火炮 安全保障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多宝船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EF56E9-6642-4F8F-B1E4-DBD7A9D6C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722" y="473943"/>
            <a:ext cx="3050626" cy="48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2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0"/>
          <p:cNvSpPr txBox="1"/>
          <p:nvPr/>
        </p:nvSpPr>
        <p:spPr>
          <a:xfrm>
            <a:off x="416130" y="212042"/>
            <a:ext cx="11359739" cy="5301476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沿河文明，靠近河流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海洋不是截断  是纽带， 控制海权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强大的海权保障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海洋强国，称霸世界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雅典、迦太基、威尼斯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葡萄牙、西班牙、荷兰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英国 日本 美国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海权握、国则兴，海权无、国则衰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海上丝绸之路随着明清对外政策的调整逐渐衰落，中国的科技文化的优势也慢慢消失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清明 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=》 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民国， 落后挨打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年前，东南沿海地带，开发前沿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500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777</Words>
  <Application>Microsoft Office PowerPoint</Application>
  <PresentationFormat>宽屏</PresentationFormat>
  <Paragraphs>113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一带一路</dc:title>
  <dc:creator>第一PPT</dc:creator>
  <cp:keywords>www.1ppt.com</cp:keywords>
  <dc:description>www.1ppt.com</dc:description>
  <cp:lastModifiedBy>Fei Jiang</cp:lastModifiedBy>
  <cp:revision>422</cp:revision>
  <dcterms:created xsi:type="dcterms:W3CDTF">2017-05-16T05:02:26Z</dcterms:created>
  <dcterms:modified xsi:type="dcterms:W3CDTF">2018-12-07T06:41:22Z</dcterms:modified>
</cp:coreProperties>
</file>