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5.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8.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9.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0.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2.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3.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4.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5.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16.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21"/>
  </p:notesMasterIdLst>
  <p:sldIdLst>
    <p:sldId id="256" r:id="rId3"/>
    <p:sldId id="260" r:id="rId4"/>
    <p:sldId id="284" r:id="rId5"/>
    <p:sldId id="285" r:id="rId6"/>
    <p:sldId id="288" r:id="rId7"/>
    <p:sldId id="281" r:id="rId8"/>
    <p:sldId id="268" r:id="rId9"/>
    <p:sldId id="264" r:id="rId10"/>
    <p:sldId id="266" r:id="rId11"/>
    <p:sldId id="265" r:id="rId12"/>
    <p:sldId id="270" r:id="rId13"/>
    <p:sldId id="271" r:id="rId14"/>
    <p:sldId id="274" r:id="rId15"/>
    <p:sldId id="273" r:id="rId16"/>
    <p:sldId id="278" r:id="rId17"/>
    <p:sldId id="279" r:id="rId18"/>
    <p:sldId id="280" r:id="rId19"/>
    <p:sldId id="28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A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2" d="100"/>
          <a:sy n="72" d="100"/>
        </p:scale>
        <p:origin x="618"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369CF-4879-410E-A830-FF63F0E8E616}" type="datetimeFigureOut">
              <a:rPr lang="zh-CN" altLang="en-US" smtClean="0"/>
              <a:t>2018/12/30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BE235-F15E-488C-BF5A-F80F5EF86DE2}" type="slidenum">
              <a:rPr lang="zh-CN" altLang="en-US" smtClean="0"/>
              <a:t>‹#›</a:t>
            </a:fld>
            <a:endParaRPr lang="zh-CN" altLang="en-US"/>
          </a:p>
        </p:txBody>
      </p:sp>
    </p:spTree>
    <p:extLst>
      <p:ext uri="{BB962C8B-B14F-4D97-AF65-F5344CB8AC3E}">
        <p14:creationId xmlns:p14="http://schemas.microsoft.com/office/powerpoint/2010/main" val="14610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a:t>
            </a:fld>
            <a:endParaRPr lang="zh-CN" altLang="en-US"/>
          </a:p>
        </p:txBody>
      </p:sp>
    </p:spTree>
    <p:extLst>
      <p:ext uri="{BB962C8B-B14F-4D97-AF65-F5344CB8AC3E}">
        <p14:creationId xmlns:p14="http://schemas.microsoft.com/office/powerpoint/2010/main" val="213852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10</a:t>
            </a:fld>
            <a:endParaRPr lang="zh-CN" altLang="en-US"/>
          </a:p>
        </p:txBody>
      </p:sp>
    </p:spTree>
    <p:extLst>
      <p:ext uri="{BB962C8B-B14F-4D97-AF65-F5344CB8AC3E}">
        <p14:creationId xmlns:p14="http://schemas.microsoft.com/office/powerpoint/2010/main" val="417955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11</a:t>
            </a:fld>
            <a:endParaRPr lang="zh-CN" altLang="en-US">
              <a:latin typeface="Calibri" pitchFamily="34" charset="0"/>
            </a:endParaRPr>
          </a:p>
        </p:txBody>
      </p:sp>
    </p:spTree>
    <p:extLst>
      <p:ext uri="{BB962C8B-B14F-4D97-AF65-F5344CB8AC3E}">
        <p14:creationId xmlns:p14="http://schemas.microsoft.com/office/powerpoint/2010/main" val="422031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12</a:t>
            </a:fld>
            <a:endParaRPr lang="zh-CN" altLang="en-US">
              <a:latin typeface="Calibri" pitchFamily="34" charset="0"/>
            </a:endParaRPr>
          </a:p>
        </p:txBody>
      </p:sp>
    </p:spTree>
    <p:extLst>
      <p:ext uri="{BB962C8B-B14F-4D97-AF65-F5344CB8AC3E}">
        <p14:creationId xmlns:p14="http://schemas.microsoft.com/office/powerpoint/2010/main" val="112432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13</a:t>
            </a:fld>
            <a:endParaRPr lang="zh-CN" altLang="en-US"/>
          </a:p>
        </p:txBody>
      </p:sp>
    </p:spTree>
    <p:extLst>
      <p:ext uri="{BB962C8B-B14F-4D97-AF65-F5344CB8AC3E}">
        <p14:creationId xmlns:p14="http://schemas.microsoft.com/office/powerpoint/2010/main" val="336755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14</a:t>
            </a:fld>
            <a:endParaRPr lang="zh-CN" altLang="en-US"/>
          </a:p>
        </p:txBody>
      </p:sp>
    </p:spTree>
    <p:extLst>
      <p:ext uri="{BB962C8B-B14F-4D97-AF65-F5344CB8AC3E}">
        <p14:creationId xmlns:p14="http://schemas.microsoft.com/office/powerpoint/2010/main" val="3858585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ECD77998-AC11-4625-8DA3-C3C184EA56FF}" type="slidenum">
              <a:rPr lang="zh-CN" altLang="en-US" sz="1200">
                <a:latin typeface="Calibri" pitchFamily="34" charset="0"/>
                <a:ea typeface="宋体" pitchFamily="2" charset="-122"/>
              </a:r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54652545"/>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73CC0ADB-6765-4863-B08F-7BEBE28F3E87}" type="slidenum">
              <a:rPr lang="zh-CN" altLang="en-US" sz="1200">
                <a:latin typeface="Calibri" pitchFamily="34" charset="0"/>
                <a:ea typeface="宋体" pitchFamily="2" charset="-122"/>
              </a:rPr>
              <a:t>16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90943116"/>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fontAlgn="base">
              <a:spcBef>
                <a:spcPct val="0"/>
              </a:spcBef>
              <a:spcAft>
                <a:spcPct val="0"/>
              </a:spcAft>
            </a:pPr>
            <a:fld id="{EC08A8A3-956E-4FD1-867A-6B39D54EA571}" type="slidenum">
              <a:rPr lang="zh-CN" altLang="en-US" smtClean="0">
                <a:latin typeface="Calibri" pitchFamily="34" charset="0"/>
                <a:ea typeface="宋体" pitchFamily="2" charset="-122"/>
              </a:rPr>
              <a:t>17</a:t>
            </a:fld>
            <a:endParaRPr lang="zh-CN" altLang="en-US">
              <a:latin typeface="Calibri" pitchFamily="34" charset="0"/>
              <a:ea typeface="宋体" pitchFamily="2" charset="-122"/>
            </a:endParaRPr>
          </a:p>
        </p:txBody>
      </p:sp>
    </p:spTree>
    <p:extLst>
      <p:ext uri="{BB962C8B-B14F-4D97-AF65-F5344CB8AC3E}">
        <p14:creationId xmlns:p14="http://schemas.microsoft.com/office/powerpoint/2010/main" val="13650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a:t>
            </a:fld>
            <a:endParaRPr lang="zh-CN" altLang="en-US"/>
          </a:p>
        </p:txBody>
      </p:sp>
    </p:spTree>
    <p:extLst>
      <p:ext uri="{BB962C8B-B14F-4D97-AF65-F5344CB8AC3E}">
        <p14:creationId xmlns:p14="http://schemas.microsoft.com/office/powerpoint/2010/main" val="408690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3</a:t>
            </a:fld>
            <a:endParaRPr lang="zh-CN" altLang="en-US"/>
          </a:p>
        </p:txBody>
      </p:sp>
    </p:spTree>
    <p:extLst>
      <p:ext uri="{BB962C8B-B14F-4D97-AF65-F5344CB8AC3E}">
        <p14:creationId xmlns:p14="http://schemas.microsoft.com/office/powerpoint/2010/main" val="3156023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4</a:t>
            </a:fld>
            <a:endParaRPr lang="zh-CN" altLang="en-US"/>
          </a:p>
        </p:txBody>
      </p:sp>
    </p:spTree>
    <p:extLst>
      <p:ext uri="{BB962C8B-B14F-4D97-AF65-F5344CB8AC3E}">
        <p14:creationId xmlns:p14="http://schemas.microsoft.com/office/powerpoint/2010/main" val="252684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5</a:t>
            </a:fld>
            <a:endParaRPr lang="zh-CN" altLang="en-US"/>
          </a:p>
        </p:txBody>
      </p:sp>
    </p:spTree>
    <p:extLst>
      <p:ext uri="{BB962C8B-B14F-4D97-AF65-F5344CB8AC3E}">
        <p14:creationId xmlns:p14="http://schemas.microsoft.com/office/powerpoint/2010/main" val="61383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6</a:t>
            </a:fld>
            <a:endParaRPr lang="zh-CN" altLang="en-US"/>
          </a:p>
        </p:txBody>
      </p:sp>
    </p:spTree>
    <p:extLst>
      <p:ext uri="{BB962C8B-B14F-4D97-AF65-F5344CB8AC3E}">
        <p14:creationId xmlns:p14="http://schemas.microsoft.com/office/powerpoint/2010/main" val="119064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7</a:t>
            </a:fld>
            <a:endParaRPr lang="zh-CN" altLang="en-US"/>
          </a:p>
        </p:txBody>
      </p:sp>
    </p:spTree>
    <p:extLst>
      <p:ext uri="{BB962C8B-B14F-4D97-AF65-F5344CB8AC3E}">
        <p14:creationId xmlns:p14="http://schemas.microsoft.com/office/powerpoint/2010/main" val="2385263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8</a:t>
            </a:fld>
            <a:endParaRPr lang="zh-CN" altLang="en-US"/>
          </a:p>
        </p:txBody>
      </p:sp>
    </p:spTree>
    <p:extLst>
      <p:ext uri="{BB962C8B-B14F-4D97-AF65-F5344CB8AC3E}">
        <p14:creationId xmlns:p14="http://schemas.microsoft.com/office/powerpoint/2010/main" val="3179654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9</a:t>
            </a:fld>
            <a:endParaRPr lang="zh-CN" altLang="en-US"/>
          </a:p>
        </p:txBody>
      </p:sp>
    </p:spTree>
    <p:extLst>
      <p:ext uri="{BB962C8B-B14F-4D97-AF65-F5344CB8AC3E}">
        <p14:creationId xmlns:p14="http://schemas.microsoft.com/office/powerpoint/2010/main" val="1836330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矩形 9"/>
          <p:cNvSpPr/>
          <p:nvPr userDrawn="1"/>
        </p:nvSpPr>
        <p:spPr>
          <a:xfrm>
            <a:off x="10954128" y="4879911"/>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p>
          <a:p>
            <a:r>
              <a:rPr lang="zh-CN" altLang="en-US" sz="100" dirty="0">
                <a:solidFill>
                  <a:prstClr val="white"/>
                </a:solidFill>
                <a:ea typeface="宋体"/>
              </a:rPr>
              <a:t>字体下载：</a:t>
            </a:r>
            <a:r>
              <a:rPr lang="en-US" altLang="zh-CN" sz="100" dirty="0">
                <a:solidFill>
                  <a:prstClr val="white"/>
                </a:solidFill>
                <a:ea typeface="宋体"/>
              </a:rPr>
              <a:t>www.1ppt.com/ziti/</a:t>
            </a:r>
          </a:p>
          <a:p>
            <a:r>
              <a:rPr lang="en-US" altLang="zh-CN" sz="100" dirty="0">
                <a:solidFill>
                  <a:prstClr val="white"/>
                </a:solidFill>
                <a:ea typeface="宋体"/>
              </a:rPr>
              <a:t> </a:t>
            </a:r>
            <a:endParaRPr lang="zh-CN" altLang="en-US" sz="100" dirty="0">
              <a:solidFill>
                <a:prstClr val="white"/>
              </a:solidFill>
              <a:ea typeface="宋体"/>
            </a:endParaRPr>
          </a:p>
        </p:txBody>
      </p:sp>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1999" cy="6891130"/>
          </a:xfrm>
          <a:prstGeom prst="rect">
            <a:avLst/>
          </a:prstGeom>
        </p:spPr>
      </p:pic>
      <p:sp>
        <p:nvSpPr>
          <p:cNvPr id="8" name="椭圆 7"/>
          <p:cNvSpPr/>
          <p:nvPr userDrawn="1"/>
        </p:nvSpPr>
        <p:spPr>
          <a:xfrm>
            <a:off x="3201444" y="550156"/>
            <a:ext cx="5789111" cy="5790818"/>
          </a:xfrm>
          <a:prstGeom prst="ellipse">
            <a:avLst/>
          </a:prstGeom>
          <a:solidFill>
            <a:srgbClr val="FFFFFF">
              <a:alpha val="8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标题 1"/>
          <p:cNvSpPr>
            <a:spLocks noGrp="1"/>
          </p:cNvSpPr>
          <p:nvPr>
            <p:ph type="ctrTitle" hasCustomPrompt="1"/>
          </p:nvPr>
        </p:nvSpPr>
        <p:spPr>
          <a:xfrm>
            <a:off x="3200400" y="2318400"/>
            <a:ext cx="5637600" cy="1573200"/>
          </a:xfrm>
        </p:spPr>
        <p:txBody>
          <a:bodyPr anchor="b">
            <a:normAutofit/>
          </a:bodyPr>
          <a:lstStyle>
            <a:lvl1pPr algn="ctr">
              <a:defRPr sz="4000"/>
            </a:lvl1pPr>
          </a:lstStyle>
          <a:p>
            <a:r>
              <a:rPr lang="zh-CN" altLang="en-US" dirty="0"/>
              <a:t>编辑标题</a:t>
            </a:r>
          </a:p>
        </p:txBody>
      </p:sp>
      <p:sp>
        <p:nvSpPr>
          <p:cNvPr id="3" name="副标题 2"/>
          <p:cNvSpPr>
            <a:spLocks noGrp="1"/>
          </p:cNvSpPr>
          <p:nvPr>
            <p:ph type="subTitle" idx="1" hasCustomPrompt="1"/>
          </p:nvPr>
        </p:nvSpPr>
        <p:spPr>
          <a:xfrm>
            <a:off x="3200400" y="4039200"/>
            <a:ext cx="5637600" cy="428400"/>
          </a:xfrm>
        </p:spPr>
        <p:txBody>
          <a:bodyPr anchor="ctr" anchorCtr="0"/>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7" name="内容占位符 6"/>
          <p:cNvSpPr>
            <a:spLocks noGrp="1"/>
          </p:cNvSpPr>
          <p:nvPr>
            <p:ph sz="quarter" idx="13"/>
          </p:nvPr>
        </p:nvSpPr>
        <p:spPr>
          <a:xfrm>
            <a:off x="604088" y="535197"/>
            <a:ext cx="11041063" cy="5951538"/>
          </a:xfrm>
        </p:spPr>
        <p:txBody>
          <a:bodyPr/>
          <a:lstStyle>
            <a:lvl1pPr>
              <a:defRPr sz="2400"/>
            </a:lvl1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82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155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4934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457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58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039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5585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6393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67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28940" cy="699594"/>
          </a:xfrm>
        </p:spPr>
        <p:txBody>
          <a:bodyPr/>
          <a:lstStyle>
            <a:lvl1pPr>
              <a:defRPr>
                <a:solidFill>
                  <a:schemeClr val="accent1">
                    <a:lumMod val="75000"/>
                  </a:schemeClr>
                </a:solidFill>
              </a:defRPr>
            </a:lvl1pPr>
          </a:lstStyle>
          <a:p>
            <a:r>
              <a:rPr lang="zh-CN" altLang="en-US" dirty="0"/>
              <a:t>单击此处编辑母版标题样式</a:t>
            </a:r>
            <a:endParaRPr lang="en-US" dirty="0"/>
          </a:p>
        </p:txBody>
      </p:sp>
      <p:sp>
        <p:nvSpPr>
          <p:cNvPr id="3" name="KSO_BC1"/>
          <p:cNvSpPr>
            <a:spLocks noGrp="1"/>
          </p:cNvSpPr>
          <p:nvPr>
            <p:ph idx="1"/>
          </p:nvPr>
        </p:nvSpPr>
        <p:spPr>
          <a:xfrm>
            <a:off x="1926000" y="2354400"/>
            <a:ext cx="8362800" cy="3589200"/>
          </a:xfrm>
        </p:spPr>
        <p:txBody>
          <a:bodyPr lIns="108000" tIns="108000" rIns="108000" bIns="108000">
            <a:normAutofit/>
          </a:bodyPr>
          <a:lstStyle>
            <a:lvl1pPr>
              <a:spcBef>
                <a:spcPts val="300"/>
              </a:spcBef>
              <a:spcAft>
                <a:spcPts val="300"/>
              </a:spcAft>
              <a:defRPr sz="2400"/>
            </a:lvl1pPr>
            <a:lvl3pPr>
              <a:spcBef>
                <a:spcPts val="300"/>
              </a:spcBef>
              <a:spcAft>
                <a:spcPts val="300"/>
              </a:spcAft>
              <a:defRPr sz="2000"/>
            </a:lvl3pPr>
            <a:lvl4pPr>
              <a:spcBef>
                <a:spcPts val="300"/>
              </a:spcBef>
              <a:spcAft>
                <a:spcPts val="300"/>
              </a:spcAft>
              <a:defRPr sz="1800"/>
            </a:lvl4pPr>
            <a:lvl5pPr>
              <a:spcBef>
                <a:spcPts val="300"/>
              </a:spcBef>
              <a:spcAft>
                <a:spcPts val="300"/>
              </a:spcAft>
              <a:defRPr sz="1800"/>
            </a:lvl5pPr>
            <a:lvl6pPr>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任意多边形 6"/>
          <p:cNvSpPr/>
          <p:nvPr userDrawn="1">
            <p:custDataLst>
              <p:tags r:id="rId1"/>
            </p:custDataLst>
          </p:nvPr>
        </p:nvSpPr>
        <p:spPr>
          <a:xfrm>
            <a:off x="2076451" y="193569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358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9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8" name="图片 7"/>
            <p:cNvPicPr>
              <a:picLocks noChangeAspect="1"/>
            </p:cNvPicPr>
            <p:nvPr/>
          </p:nvPicPr>
          <p:blipFill rotWithShape="1">
            <a:blip r:embed="rId20"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9" name="矩形 8"/>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nvPr>
        </p:nvSpPr>
        <p:spPr>
          <a:xfrm>
            <a:off x="4582800" y="2556000"/>
            <a:ext cx="5378400" cy="784800"/>
          </a:xfrm>
        </p:spPr>
        <p:txBody>
          <a:bodyPr anchor="ctr" anchorCtr="0">
            <a:normAutofit/>
          </a:bodyPr>
          <a:lstStyle>
            <a:lvl1pPr algn="just">
              <a:defRPr sz="3200">
                <a:solidFill>
                  <a:schemeClr val="tx1"/>
                </a:solidFill>
              </a:defRPr>
            </a:lvl1pPr>
          </a:lstStyle>
          <a:p>
            <a:r>
              <a:rPr lang="zh-CN" altLang="en-US" dirty="0"/>
              <a:t>单击此处编辑母版标题样式</a:t>
            </a:r>
          </a:p>
        </p:txBody>
      </p:sp>
      <p:sp>
        <p:nvSpPr>
          <p:cNvPr id="10" name="矩形 9"/>
          <p:cNvSpPr/>
          <p:nvPr userDrawn="1">
            <p:custDataLst>
              <p:tags r:id="rId1"/>
            </p:custDataLst>
          </p:nvPr>
        </p:nvSpPr>
        <p:spPr>
          <a:xfrm rot="21021193">
            <a:off x="7162544" y="4087889"/>
            <a:ext cx="241019" cy="236677"/>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1" name="矩形 10"/>
          <p:cNvSpPr/>
          <p:nvPr userDrawn="1">
            <p:custDataLst>
              <p:tags r:id="rId2"/>
            </p:custDataLst>
          </p:nvPr>
        </p:nvSpPr>
        <p:spPr>
          <a:xfrm rot="900000">
            <a:off x="7603910" y="4215935"/>
            <a:ext cx="187363" cy="20061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2" name="矩形 11"/>
          <p:cNvSpPr/>
          <p:nvPr userDrawn="1">
            <p:custDataLst>
              <p:tags r:id="rId3"/>
            </p:custDataLst>
          </p:nvPr>
        </p:nvSpPr>
        <p:spPr>
          <a:xfrm rot="1632393">
            <a:off x="3705711" y="4298351"/>
            <a:ext cx="188123" cy="18473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3" name="矩形 12"/>
          <p:cNvSpPr/>
          <p:nvPr userDrawn="1">
            <p:custDataLst>
              <p:tags r:id="rId4"/>
            </p:custDataLst>
          </p:nvPr>
        </p:nvSpPr>
        <p:spPr>
          <a:xfrm rot="19632393">
            <a:off x="6594846" y="4134746"/>
            <a:ext cx="188337" cy="18494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4" name="矩形 13"/>
          <p:cNvSpPr/>
          <p:nvPr userDrawn="1">
            <p:custDataLst>
              <p:tags r:id="rId5"/>
            </p:custDataLst>
          </p:nvPr>
        </p:nvSpPr>
        <p:spPr>
          <a:xfrm>
            <a:off x="3384814" y="395286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5" name="矩形 14"/>
          <p:cNvSpPr/>
          <p:nvPr userDrawn="1">
            <p:custDataLst>
              <p:tags r:id="rId6"/>
            </p:custDataLst>
          </p:nvPr>
        </p:nvSpPr>
        <p:spPr>
          <a:xfrm rot="20673998">
            <a:off x="8725242" y="4294275"/>
            <a:ext cx="247307" cy="24285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6" name="矩形 15"/>
          <p:cNvSpPr/>
          <p:nvPr userDrawn="1">
            <p:custDataLst>
              <p:tags r:id="rId7"/>
            </p:custDataLst>
          </p:nvPr>
        </p:nvSpPr>
        <p:spPr>
          <a:xfrm>
            <a:off x="7089394" y="446990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7" name="矩形 16"/>
          <p:cNvSpPr/>
          <p:nvPr userDrawn="1">
            <p:custDataLst>
              <p:tags r:id="rId8"/>
            </p:custDataLst>
          </p:nvPr>
        </p:nvSpPr>
        <p:spPr>
          <a:xfrm rot="762483">
            <a:off x="4486489" y="4277820"/>
            <a:ext cx="229934" cy="225793"/>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8" name="矩形 17"/>
          <p:cNvSpPr/>
          <p:nvPr userDrawn="1">
            <p:custDataLst>
              <p:tags r:id="rId9"/>
            </p:custDataLst>
          </p:nvPr>
        </p:nvSpPr>
        <p:spPr>
          <a:xfrm rot="18900000">
            <a:off x="8181589" y="4011235"/>
            <a:ext cx="107859" cy="11548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9" name="矩形 18"/>
          <p:cNvSpPr/>
          <p:nvPr userDrawn="1">
            <p:custDataLst>
              <p:tags r:id="rId10"/>
            </p:custDataLst>
          </p:nvPr>
        </p:nvSpPr>
        <p:spPr>
          <a:xfrm rot="900000">
            <a:off x="5722202" y="4215171"/>
            <a:ext cx="148821" cy="15934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20" name="矩形 19"/>
          <p:cNvSpPr/>
          <p:nvPr userDrawn="1">
            <p:custDataLst>
              <p:tags r:id="rId11"/>
            </p:custDataLst>
          </p:nvPr>
        </p:nvSpPr>
        <p:spPr>
          <a:xfrm rot="1800000">
            <a:off x="4412031" y="3978625"/>
            <a:ext cx="103964" cy="10209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8800" kern="0">
              <a:solidFill>
                <a:prstClr val="white"/>
              </a:solidFill>
              <a:latin typeface="Arial" pitchFamily="34" charset="0"/>
              <a:ea typeface="黑体" pitchFamily="49" charset="-122"/>
            </a:endParaRPr>
          </a:p>
        </p:txBody>
      </p:sp>
      <p:sp>
        <p:nvSpPr>
          <p:cNvPr id="21" name="椭圆 20"/>
          <p:cNvSpPr/>
          <p:nvPr userDrawn="1">
            <p:custDataLst>
              <p:tags r:id="rId12"/>
            </p:custDataLst>
          </p:nvPr>
        </p:nvSpPr>
        <p:spPr>
          <a:xfrm>
            <a:off x="5855966" y="4275861"/>
            <a:ext cx="265378" cy="2477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2" name="椭圆 21"/>
          <p:cNvSpPr/>
          <p:nvPr userDrawn="1">
            <p:custDataLst>
              <p:tags r:id="rId13"/>
            </p:custDataLst>
          </p:nvPr>
        </p:nvSpPr>
        <p:spPr>
          <a:xfrm>
            <a:off x="4709016" y="4245064"/>
            <a:ext cx="273749" cy="219952"/>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3" name="椭圆 22"/>
          <p:cNvSpPr/>
          <p:nvPr userDrawn="1">
            <p:custDataLst>
              <p:tags r:id="rId14"/>
            </p:custDataLst>
          </p:nvPr>
        </p:nvSpPr>
        <p:spPr>
          <a:xfrm>
            <a:off x="6297099" y="3894230"/>
            <a:ext cx="289262" cy="332989"/>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4" name="椭圆 23"/>
          <p:cNvSpPr/>
          <p:nvPr userDrawn="1">
            <p:custDataLst>
              <p:tags r:id="rId15"/>
            </p:custDataLst>
          </p:nvPr>
        </p:nvSpPr>
        <p:spPr>
          <a:xfrm>
            <a:off x="7250590" y="4352048"/>
            <a:ext cx="201514" cy="219952"/>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5" name="椭圆 24"/>
          <p:cNvSpPr/>
          <p:nvPr userDrawn="1">
            <p:custDataLst>
              <p:tags r:id="rId16"/>
            </p:custDataLst>
          </p:nvPr>
        </p:nvSpPr>
        <p:spPr>
          <a:xfrm>
            <a:off x="5296507" y="4022340"/>
            <a:ext cx="272116" cy="297013"/>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6" name="椭圆 25"/>
          <p:cNvSpPr/>
          <p:nvPr userDrawn="1">
            <p:custDataLst>
              <p:tags r:id="rId17"/>
            </p:custDataLst>
          </p:nvPr>
        </p:nvSpPr>
        <p:spPr>
          <a:xfrm>
            <a:off x="7548669" y="4004704"/>
            <a:ext cx="184634" cy="201526"/>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7" name="矩形 26"/>
          <p:cNvSpPr/>
          <p:nvPr userDrawn="1">
            <p:custDataLst>
              <p:tags r:id="rId18"/>
            </p:custDataLst>
          </p:nvPr>
        </p:nvSpPr>
        <p:spPr>
          <a:xfrm>
            <a:off x="2898175" y="2555822"/>
            <a:ext cx="1660924" cy="784871"/>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5400" kern="0" dirty="0">
              <a:solidFill>
                <a:srgbClr val="FFFFFF"/>
              </a:solidFill>
              <a:latin typeface="Arial" pitchFamily="34" charset="0"/>
              <a:ea typeface="黑体" pitchFamily="49"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35465" cy="699594"/>
          </a:xfrm>
        </p:spPr>
        <p:txBody>
          <a:bodyPr/>
          <a:lstStyle/>
          <a:p>
            <a:r>
              <a:rPr lang="zh-CN" altLang="en-US" dirty="0"/>
              <a:t>单击此处编辑母版标题样式</a:t>
            </a:r>
            <a:endParaRPr lang="en-US" dirty="0"/>
          </a:p>
        </p:txBody>
      </p:sp>
      <p:sp>
        <p:nvSpPr>
          <p:cNvPr id="8" name="任意多边形 7"/>
          <p:cNvSpPr/>
          <p:nvPr userDrawn="1">
            <p:custDataLst>
              <p:tags r:id="rId1"/>
            </p:custDataLst>
          </p:nvPr>
        </p:nvSpPr>
        <p:spPr>
          <a:xfrm>
            <a:off x="14859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9" name="任意多边形 8"/>
          <p:cNvSpPr/>
          <p:nvPr userDrawn="1">
            <p:custDataLst>
              <p:tags r:id="rId2"/>
            </p:custDataLst>
          </p:nvPr>
        </p:nvSpPr>
        <p:spPr>
          <a:xfrm>
            <a:off x="67437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5" name="日期占位符 4"/>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13" name="内容占位符 12"/>
          <p:cNvSpPr>
            <a:spLocks noGrp="1"/>
          </p:cNvSpPr>
          <p:nvPr>
            <p:ph sz="quarter" idx="13"/>
          </p:nvPr>
        </p:nvSpPr>
        <p:spPr>
          <a:xfrm>
            <a:off x="838200" y="2296800"/>
            <a:ext cx="4514400" cy="3589200"/>
          </a:xfrm>
        </p:spPr>
        <p:txBody>
          <a:bodyPr/>
          <a:lstStyle>
            <a:lvl5pPr>
              <a:defRPr/>
            </a:lvl5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r>
              <a:rPr lang="en-US" altLang="zh-CN" dirty="0"/>
              <a:t>3.7</a:t>
            </a:r>
            <a:endParaRPr lang="zh-CN" altLang="en-US" dirty="0"/>
          </a:p>
        </p:txBody>
      </p:sp>
      <p:sp>
        <p:nvSpPr>
          <p:cNvPr id="15" name="内容占位符 14"/>
          <p:cNvSpPr>
            <a:spLocks noGrp="1"/>
          </p:cNvSpPr>
          <p:nvPr>
            <p:ph sz="quarter" idx="14"/>
          </p:nvPr>
        </p:nvSpPr>
        <p:spPr>
          <a:xfrm>
            <a:off x="6591600" y="2296800"/>
            <a:ext cx="4514400" cy="3589200"/>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33967" y="605895"/>
            <a:ext cx="10515599" cy="71702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3967" y="1376362"/>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KSO_BC1"/>
          <p:cNvSpPr>
            <a:spLocks noGrp="1"/>
          </p:cNvSpPr>
          <p:nvPr>
            <p:ph sz="half" idx="2"/>
          </p:nvPr>
        </p:nvSpPr>
        <p:spPr>
          <a:xfrm>
            <a:off x="833967" y="2200274"/>
            <a:ext cx="5157787"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Text Placeholder 4"/>
          <p:cNvSpPr>
            <a:spLocks noGrp="1"/>
          </p:cNvSpPr>
          <p:nvPr>
            <p:ph type="body" sz="quarter" idx="3"/>
          </p:nvPr>
        </p:nvSpPr>
        <p:spPr>
          <a:xfrm>
            <a:off x="6166378" y="1376362"/>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166378" y="2200274"/>
            <a:ext cx="5183188"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日期占位符 6"/>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0" y="0"/>
            <a:ext cx="12192001" cy="6858000"/>
            <a:chOff x="0" y="0"/>
            <a:chExt cx="12192001" cy="6858000"/>
          </a:xfrm>
        </p:grpSpPr>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8" name="矩形 7"/>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hasCustomPrompt="1"/>
          </p:nvPr>
        </p:nvSpPr>
        <p:spPr>
          <a:xfrm>
            <a:off x="5526156" y="3088800"/>
            <a:ext cx="6261437" cy="1314000"/>
          </a:xfrm>
        </p:spPr>
        <p:txBody>
          <a:bodyPr>
            <a:normAutofit/>
          </a:bodyPr>
          <a:lstStyle>
            <a:lvl1pPr algn="ctr">
              <a:defRPr sz="8800">
                <a:solidFill>
                  <a:schemeClr val="accent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矩形 5"/>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 name="日期占位符 7"/>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08266" y="560438"/>
            <a:ext cx="3932237" cy="1496961"/>
          </a:xfrm>
        </p:spPr>
        <p:txBody>
          <a:bodyPr anchor="b"/>
          <a:lstStyle>
            <a:lvl1pPr>
              <a:defRPr sz="3200"/>
            </a:lvl1pPr>
          </a:lstStyle>
          <a:p>
            <a:r>
              <a:rPr lang="zh-CN" altLang="en-US" dirty="0"/>
              <a:t>单击此处编辑标题</a:t>
            </a:r>
            <a:endParaRPr lang="en-US" dirty="0"/>
          </a:p>
        </p:txBody>
      </p:sp>
      <p:sp>
        <p:nvSpPr>
          <p:cNvPr id="3" name="KSO_BC1"/>
          <p:cNvSpPr>
            <a:spLocks noGrp="1" noChangeAspect="1"/>
          </p:cNvSpPr>
          <p:nvPr>
            <p:ph type="pic" idx="1"/>
          </p:nvPr>
        </p:nvSpPr>
        <p:spPr>
          <a:xfrm>
            <a:off x="5104907"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08266"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9962105" y="544513"/>
            <a:ext cx="1182511" cy="5811838"/>
          </a:xfrm>
        </p:spPr>
        <p:txBody>
          <a:bodyPr vert="eaVert" anchor="ctr" anchorCtr="0"/>
          <a:lstStyle/>
          <a:p>
            <a:r>
              <a:rPr lang="zh-CN" altLang="en-US" dirty="0"/>
              <a:t>单击此处编辑母版标题样式</a:t>
            </a:r>
            <a:endParaRPr lang="en-US" dirty="0"/>
          </a:p>
        </p:txBody>
      </p:sp>
      <p:sp>
        <p:nvSpPr>
          <p:cNvPr id="3" name="KSO_BC1"/>
          <p:cNvSpPr>
            <a:spLocks noGrp="1"/>
          </p:cNvSpPr>
          <p:nvPr>
            <p:ph type="body" orient="vert" idx="1"/>
          </p:nvPr>
        </p:nvSpPr>
        <p:spPr>
          <a:xfrm>
            <a:off x="1035998" y="544513"/>
            <a:ext cx="8742183" cy="5811838"/>
          </a:xfrm>
        </p:spPr>
        <p:txBody>
          <a:bodyPr vert="eaVert"/>
          <a:lstStyle>
            <a:lvl1pPr>
              <a:spcBef>
                <a:spcPts val="300"/>
              </a:spcBef>
              <a:spcAft>
                <a:spcPts val="300"/>
              </a:spcAft>
              <a:defRPr sz="2400"/>
            </a:lvl1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2018/12/30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23" name="矩形 22"/>
          <p:cNvSpPr/>
          <p:nvPr/>
        </p:nvSpPr>
        <p:spPr>
          <a:xfrm>
            <a:off x="237068" y="190500"/>
            <a:ext cx="11717865" cy="6518276"/>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KSO_BT1"/>
          <p:cNvSpPr>
            <a:spLocks noGrp="1"/>
          </p:cNvSpPr>
          <p:nvPr>
            <p:ph type="title"/>
          </p:nvPr>
        </p:nvSpPr>
        <p:spPr>
          <a:xfrm>
            <a:off x="618335" y="301856"/>
            <a:ext cx="10879399"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itchFamily="34" charset="0"/>
                <a:ea typeface="黑体" pitchFamily="49" charset="-122"/>
              </a:defRPr>
            </a:lvl1pPr>
          </a:lstStyle>
          <a:p>
            <a:fld id="{7E209CE7-C191-49CB-93DE-563C8614E8C5}" type="datetimeFigureOut">
              <a:rPr lang="zh-CN" altLang="en-US" smtClean="0"/>
              <a:t>2018/12/30</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itchFamily="34" charset="0"/>
                <a:ea typeface="黑体" pitchFamily="49" charset="-122"/>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itchFamily="34" charset="0"/>
                <a:ea typeface="黑体" pitchFamily="49" charset="-122"/>
              </a:defRPr>
            </a:lvl1pPr>
          </a:lstStyle>
          <a:p>
            <a:fld id="{B31067DD-7756-4DF3-904A-8F40BA684AA6}" type="slidenum">
              <a:rPr lang="zh-CN" altLang="en-US" smtClean="0"/>
              <a:t>‹#›</a:t>
            </a:fld>
            <a:endParaRPr lang="zh-CN" altLang="en-US"/>
          </a:p>
        </p:txBody>
      </p:sp>
      <p:sp>
        <p:nvSpPr>
          <p:cNvPr id="3" name="KSO_BC1"/>
          <p:cNvSpPr>
            <a:spLocks noGrp="1"/>
          </p:cNvSpPr>
          <p:nvPr>
            <p:ph type="body" idx="1"/>
          </p:nvPr>
        </p:nvSpPr>
        <p:spPr>
          <a:xfrm>
            <a:off x="624861" y="1122539"/>
            <a:ext cx="10872872" cy="5166118"/>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Arial" pitchFamily="34" charset="0"/>
          <a:ea typeface="黑体" pitchFamily="49" charset="-122"/>
          <a:cs typeface="+mj-cs"/>
        </a:defRPr>
      </a:lvl1pPr>
    </p:titleStyle>
    <p:bodyStyle>
      <a:lvl1pPr marL="357505" indent="-357505" algn="just" defTabSz="914400" rtl="0" eaLnBrk="1" latinLnBrk="0" hangingPunct="1">
        <a:spcBef>
          <a:spcPts val="300"/>
        </a:spcBef>
        <a:spcAft>
          <a:spcPts val="300"/>
        </a:spcAft>
        <a:buClr>
          <a:schemeClr val="accent1"/>
        </a:buClr>
        <a:buSzPct val="70000"/>
        <a:buFont typeface="Wingdings" pitchFamily="2" charset="2"/>
        <a:buChar char=""/>
        <a:defRPr sz="2400" kern="1200" baseline="0">
          <a:solidFill>
            <a:schemeClr val="tx1"/>
          </a:solidFill>
          <a:latin typeface="Arial" pitchFamily="34" charset="0"/>
          <a:ea typeface="黑体"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2000" kern="1200" baseline="0">
          <a:solidFill>
            <a:schemeClr val="tx1"/>
          </a:solidFill>
          <a:latin typeface="幼圆" pitchFamily="49" charset="-122"/>
          <a:ea typeface="黑体" pitchFamily="49" charset="-122"/>
          <a:cs typeface="+mn-cs"/>
        </a:defRPr>
      </a:lvl2pPr>
      <a:lvl3pPr marL="720090" indent="-228600" algn="l" defTabSz="914400" rtl="0" eaLnBrk="1" latinLnBrk="0" hangingPunct="1">
        <a:spcBef>
          <a:spcPts val="300"/>
        </a:spcBef>
        <a:spcAft>
          <a:spcPts val="300"/>
        </a:spcAft>
        <a:buFont typeface="Arial" pitchFamily="34" charset="0"/>
        <a:buChar char="•"/>
        <a:defRPr sz="2000" kern="1200">
          <a:solidFill>
            <a:schemeClr val="tx1"/>
          </a:solidFill>
          <a:latin typeface="+mn-lt"/>
          <a:ea typeface="+mn-ea"/>
          <a:cs typeface="+mn-cs"/>
        </a:defRPr>
      </a:lvl3pPr>
      <a:lvl4pPr marL="108013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4pPr>
      <a:lvl5pPr marL="1440180"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2018/12/30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66939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26" Type="http://schemas.openxmlformats.org/officeDocument/2006/relationships/tags" Target="../tags/tag157.xml"/><Relationship Id="rId3" Type="http://schemas.openxmlformats.org/officeDocument/2006/relationships/tags" Target="../tags/tag134.xml"/><Relationship Id="rId21" Type="http://schemas.openxmlformats.org/officeDocument/2006/relationships/tags" Target="../tags/tag152.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tags" Target="../tags/tag155.xml"/><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notesSlide" Target="../notesSlides/notesSlide10.xml"/><Relationship Id="rId10" Type="http://schemas.openxmlformats.org/officeDocument/2006/relationships/tags" Target="../tags/tag141.xml"/><Relationship Id="rId19" Type="http://schemas.openxmlformats.org/officeDocument/2006/relationships/tags" Target="../tags/tag150.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tags" Target="../tags/tag164.xml"/></Relationships>
</file>

<file path=ppt/slides/_rels/slide13.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tags" Target="../tags/tag177.xml"/><Relationship Id="rId18" Type="http://schemas.openxmlformats.org/officeDocument/2006/relationships/tags" Target="../tags/tag182.xml"/><Relationship Id="rId3" Type="http://schemas.openxmlformats.org/officeDocument/2006/relationships/tags" Target="../tags/tag167.xml"/><Relationship Id="rId21" Type="http://schemas.openxmlformats.org/officeDocument/2006/relationships/tags" Target="../tags/tag185.xml"/><Relationship Id="rId7" Type="http://schemas.openxmlformats.org/officeDocument/2006/relationships/tags" Target="../tags/tag171.xml"/><Relationship Id="rId12" Type="http://schemas.openxmlformats.org/officeDocument/2006/relationships/tags" Target="../tags/tag176.xml"/><Relationship Id="rId17" Type="http://schemas.openxmlformats.org/officeDocument/2006/relationships/tags" Target="../tags/tag181.xml"/><Relationship Id="rId2" Type="http://schemas.openxmlformats.org/officeDocument/2006/relationships/tags" Target="../tags/tag166.xml"/><Relationship Id="rId16" Type="http://schemas.openxmlformats.org/officeDocument/2006/relationships/tags" Target="../tags/tag180.xml"/><Relationship Id="rId20" Type="http://schemas.openxmlformats.org/officeDocument/2006/relationships/tags" Target="../tags/tag184.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5" Type="http://schemas.openxmlformats.org/officeDocument/2006/relationships/tags" Target="../tags/tag169.xml"/><Relationship Id="rId15" Type="http://schemas.openxmlformats.org/officeDocument/2006/relationships/tags" Target="../tags/tag179.xml"/><Relationship Id="rId23" Type="http://schemas.openxmlformats.org/officeDocument/2006/relationships/notesSlide" Target="../notesSlides/notesSlide13.xml"/><Relationship Id="rId10" Type="http://schemas.openxmlformats.org/officeDocument/2006/relationships/tags" Target="../tags/tag174.xml"/><Relationship Id="rId19" Type="http://schemas.openxmlformats.org/officeDocument/2006/relationships/tags" Target="../tags/tag183.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tags" Target="../tags/tag178.xml"/><Relationship Id="rId2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tags" Target="../tags/tag198.xml"/><Relationship Id="rId18" Type="http://schemas.openxmlformats.org/officeDocument/2006/relationships/tags" Target="../tags/tag203.xml"/><Relationship Id="rId26" Type="http://schemas.openxmlformats.org/officeDocument/2006/relationships/slideLayout" Target="../slideLayouts/slideLayout5.xml"/><Relationship Id="rId3" Type="http://schemas.openxmlformats.org/officeDocument/2006/relationships/tags" Target="../tags/tag188.xml"/><Relationship Id="rId21" Type="http://schemas.openxmlformats.org/officeDocument/2006/relationships/tags" Target="../tags/tag206.xml"/><Relationship Id="rId7" Type="http://schemas.openxmlformats.org/officeDocument/2006/relationships/tags" Target="../tags/tag192.xml"/><Relationship Id="rId12" Type="http://schemas.openxmlformats.org/officeDocument/2006/relationships/tags" Target="../tags/tag197.xml"/><Relationship Id="rId17" Type="http://schemas.openxmlformats.org/officeDocument/2006/relationships/tags" Target="../tags/tag202.xml"/><Relationship Id="rId25" Type="http://schemas.openxmlformats.org/officeDocument/2006/relationships/tags" Target="../tags/tag210.xml"/><Relationship Id="rId2" Type="http://schemas.openxmlformats.org/officeDocument/2006/relationships/tags" Target="../tags/tag187.xml"/><Relationship Id="rId16" Type="http://schemas.openxmlformats.org/officeDocument/2006/relationships/tags" Target="../tags/tag201.xml"/><Relationship Id="rId20" Type="http://schemas.openxmlformats.org/officeDocument/2006/relationships/tags" Target="../tags/tag205.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24" Type="http://schemas.openxmlformats.org/officeDocument/2006/relationships/tags" Target="../tags/tag209.xml"/><Relationship Id="rId5" Type="http://schemas.openxmlformats.org/officeDocument/2006/relationships/tags" Target="../tags/tag190.xml"/><Relationship Id="rId15" Type="http://schemas.openxmlformats.org/officeDocument/2006/relationships/tags" Target="../tags/tag200.xml"/><Relationship Id="rId23" Type="http://schemas.openxmlformats.org/officeDocument/2006/relationships/tags" Target="../tags/tag208.xml"/><Relationship Id="rId10" Type="http://schemas.openxmlformats.org/officeDocument/2006/relationships/tags" Target="../tags/tag195.xml"/><Relationship Id="rId19" Type="http://schemas.openxmlformats.org/officeDocument/2006/relationships/tags" Target="../tags/tag204.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tags" Target="../tags/tag199.xml"/><Relationship Id="rId22" Type="http://schemas.openxmlformats.org/officeDocument/2006/relationships/tags" Target="../tags/tag207.xml"/><Relationship Id="rId2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6.jpe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5.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notesSlide" Target="../notesSlides/notesSlide15.xml"/><Relationship Id="rId5" Type="http://schemas.openxmlformats.org/officeDocument/2006/relationships/tags" Target="../tags/tag215.xml"/><Relationship Id="rId10" Type="http://schemas.openxmlformats.org/officeDocument/2006/relationships/slideLayout" Target="../slideLayouts/slideLayout7.xml"/><Relationship Id="rId4" Type="http://schemas.openxmlformats.org/officeDocument/2006/relationships/tags" Target="../tags/tag214.xml"/><Relationship Id="rId9" Type="http://schemas.openxmlformats.org/officeDocument/2006/relationships/tags" Target="../tags/tag219.xml"/></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22.xml"/><Relationship Id="rId7" Type="http://schemas.openxmlformats.org/officeDocument/2006/relationships/notesSlide" Target="../notesSlides/notesSlide1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Layout" Target="../slideLayouts/slideLayout7.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228.xml"/></Relationships>
</file>

<file path=ppt/slides/_rels/slide1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0.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2.xml.rels><?xml version="1.0" encoding="UTF-8" standalone="yes"?>
<Relationships xmlns="http://schemas.openxmlformats.org/package/2006/relationships"><Relationship Id="rId13" Type="http://schemas.openxmlformats.org/officeDocument/2006/relationships/tags" Target="../tags/tag36.xml"/><Relationship Id="rId18" Type="http://schemas.openxmlformats.org/officeDocument/2006/relationships/tags" Target="../tags/tag41.xml"/><Relationship Id="rId26" Type="http://schemas.openxmlformats.org/officeDocument/2006/relationships/tags" Target="../tags/tag49.xml"/><Relationship Id="rId39" Type="http://schemas.openxmlformats.org/officeDocument/2006/relationships/tags" Target="../tags/tag62.xml"/><Relationship Id="rId21" Type="http://schemas.openxmlformats.org/officeDocument/2006/relationships/tags" Target="../tags/tag44.xml"/><Relationship Id="rId34" Type="http://schemas.openxmlformats.org/officeDocument/2006/relationships/tags" Target="../tags/tag57.xml"/><Relationship Id="rId7" Type="http://schemas.openxmlformats.org/officeDocument/2006/relationships/tags" Target="../tags/tag30.xml"/><Relationship Id="rId2" Type="http://schemas.openxmlformats.org/officeDocument/2006/relationships/tags" Target="../tags/tag25.xml"/><Relationship Id="rId16" Type="http://schemas.openxmlformats.org/officeDocument/2006/relationships/tags" Target="../tags/tag39.xml"/><Relationship Id="rId20" Type="http://schemas.openxmlformats.org/officeDocument/2006/relationships/tags" Target="../tags/tag43.xml"/><Relationship Id="rId29" Type="http://schemas.openxmlformats.org/officeDocument/2006/relationships/tags" Target="../tags/tag52.xml"/><Relationship Id="rId41" Type="http://schemas.openxmlformats.org/officeDocument/2006/relationships/notesSlide" Target="../notesSlides/notesSlide2.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tags" Target="../tags/tag47.xml"/><Relationship Id="rId32" Type="http://schemas.openxmlformats.org/officeDocument/2006/relationships/tags" Target="../tags/tag55.xml"/><Relationship Id="rId37" Type="http://schemas.openxmlformats.org/officeDocument/2006/relationships/tags" Target="../tags/tag60.xml"/><Relationship Id="rId40" Type="http://schemas.openxmlformats.org/officeDocument/2006/relationships/slideLayout" Target="../slideLayouts/slideLayout7.xml"/><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tags" Target="../tags/tag46.xml"/><Relationship Id="rId28" Type="http://schemas.openxmlformats.org/officeDocument/2006/relationships/tags" Target="../tags/tag51.xml"/><Relationship Id="rId36" Type="http://schemas.openxmlformats.org/officeDocument/2006/relationships/tags" Target="../tags/tag59.xml"/><Relationship Id="rId10" Type="http://schemas.openxmlformats.org/officeDocument/2006/relationships/tags" Target="../tags/tag33.xml"/><Relationship Id="rId19" Type="http://schemas.openxmlformats.org/officeDocument/2006/relationships/tags" Target="../tags/tag42.xml"/><Relationship Id="rId31" Type="http://schemas.openxmlformats.org/officeDocument/2006/relationships/tags" Target="../tags/tag54.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tags" Target="../tags/tag45.xml"/><Relationship Id="rId27" Type="http://schemas.openxmlformats.org/officeDocument/2006/relationships/tags" Target="../tags/tag50.xml"/><Relationship Id="rId30" Type="http://schemas.openxmlformats.org/officeDocument/2006/relationships/tags" Target="../tags/tag53.xml"/><Relationship Id="rId35" Type="http://schemas.openxmlformats.org/officeDocument/2006/relationships/tags" Target="../tags/tag58.xml"/><Relationship Id="rId8" Type="http://schemas.openxmlformats.org/officeDocument/2006/relationships/tags" Target="../tags/tag31.xml"/><Relationship Id="rId3" Type="http://schemas.openxmlformats.org/officeDocument/2006/relationships/tags" Target="../tags/tag26.xml"/><Relationship Id="rId12" Type="http://schemas.openxmlformats.org/officeDocument/2006/relationships/tags" Target="../tags/tag35.xml"/><Relationship Id="rId17" Type="http://schemas.openxmlformats.org/officeDocument/2006/relationships/tags" Target="../tags/tag40.xml"/><Relationship Id="rId25" Type="http://schemas.openxmlformats.org/officeDocument/2006/relationships/tags" Target="../tags/tag48.xml"/><Relationship Id="rId33" Type="http://schemas.openxmlformats.org/officeDocument/2006/relationships/tags" Target="../tags/tag56.xml"/><Relationship Id="rId38" Type="http://schemas.openxmlformats.org/officeDocument/2006/relationships/tags" Target="../tags/tag61.xml"/></Relationships>
</file>

<file path=ppt/slides/_rels/slide3.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3.jpe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70.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4.jpe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6" Type="http://schemas.openxmlformats.org/officeDocument/2006/relationships/notesSlide" Target="../notesSlides/notesSlide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Layout" Target="../slideLayouts/slideLayout5.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s/_rels/slide8.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notesSlide" Target="../notesSlides/notesSlide8.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tags" Target="../tags/tag106.xml"/><Relationship Id="rId10" Type="http://schemas.openxmlformats.org/officeDocument/2006/relationships/tags" Target="../tags/tag101.xml"/><Relationship Id="rId19" Type="http://schemas.openxmlformats.org/officeDocument/2006/relationships/slideLayout" Target="../slideLayouts/slideLayout5.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s>
</file>

<file path=ppt/slides/_rels/slide9.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tags" Target="../tags/tag122.xml"/><Relationship Id="rId18" Type="http://schemas.openxmlformats.org/officeDocument/2006/relationships/tags" Target="../tags/tag127.xml"/><Relationship Id="rId3" Type="http://schemas.openxmlformats.org/officeDocument/2006/relationships/tags" Target="../tags/tag112.xml"/><Relationship Id="rId21" Type="http://schemas.openxmlformats.org/officeDocument/2006/relationships/tags" Target="../tags/tag130.xml"/><Relationship Id="rId7" Type="http://schemas.openxmlformats.org/officeDocument/2006/relationships/tags" Target="../tags/tag116.xml"/><Relationship Id="rId12" Type="http://schemas.openxmlformats.org/officeDocument/2006/relationships/tags" Target="../tags/tag121.xml"/><Relationship Id="rId17" Type="http://schemas.openxmlformats.org/officeDocument/2006/relationships/tags" Target="../tags/tag126.xml"/><Relationship Id="rId2" Type="http://schemas.openxmlformats.org/officeDocument/2006/relationships/tags" Target="../tags/tag111.xml"/><Relationship Id="rId16" Type="http://schemas.openxmlformats.org/officeDocument/2006/relationships/tags" Target="../tags/tag125.xml"/><Relationship Id="rId20" Type="http://schemas.openxmlformats.org/officeDocument/2006/relationships/tags" Target="../tags/tag129.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tags" Target="../tags/tag120.xml"/><Relationship Id="rId24" Type="http://schemas.openxmlformats.org/officeDocument/2006/relationships/notesSlide" Target="../notesSlides/notesSlide9.xml"/><Relationship Id="rId5" Type="http://schemas.openxmlformats.org/officeDocument/2006/relationships/tags" Target="../tags/tag114.xml"/><Relationship Id="rId15" Type="http://schemas.openxmlformats.org/officeDocument/2006/relationships/tags" Target="../tags/tag124.xml"/><Relationship Id="rId23" Type="http://schemas.openxmlformats.org/officeDocument/2006/relationships/slideLayout" Target="../slideLayouts/slideLayout5.xml"/><Relationship Id="rId10" Type="http://schemas.openxmlformats.org/officeDocument/2006/relationships/tags" Target="../tags/tag119.xml"/><Relationship Id="rId19" Type="http://schemas.openxmlformats.org/officeDocument/2006/relationships/tags" Target="../tags/tag128.xml"/><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tags" Target="../tags/tag123.xml"/><Relationship Id="rId22" Type="http://schemas.openxmlformats.org/officeDocument/2006/relationships/tags" Target="../tags/tag1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277200" y="2298210"/>
            <a:ext cx="5637600" cy="2023042"/>
          </a:xfrm>
        </p:spPr>
        <p:txBody>
          <a:bodyPr>
            <a:normAutofit/>
          </a:bodyPr>
          <a:lstStyle/>
          <a:p>
            <a:r>
              <a:rPr lang="en-US" altLang="zh-CN" sz="9600" dirty="0">
                <a:latin typeface="+mj-lt"/>
                <a:ea typeface="+mj-ea"/>
              </a:rPr>
              <a:t>17.5</a:t>
            </a:r>
            <a:endParaRPr lang="zh-CN" altLang="en-US" sz="9600" dirty="0">
              <a:latin typeface="+mj-lt"/>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4"/>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5"/>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6"/>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21"/>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22"/>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23"/>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8"/>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9"/>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20"/>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5"/>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6"/>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7"/>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12"/>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13"/>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4"/>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grpSp>
        <p:nvGrpSpPr>
          <p:cNvPr id="3" name="组合 2"/>
          <p:cNvGrpSpPr/>
          <p:nvPr>
            <p:custDataLst>
              <p:tags r:id="rId7"/>
            </p:custDataLst>
          </p:nvPr>
        </p:nvGrpSpPr>
        <p:grpSpPr>
          <a:xfrm>
            <a:off x="7796648" y="3919303"/>
            <a:ext cx="2833252" cy="2046021"/>
            <a:chOff x="7796648" y="3919303"/>
            <a:chExt cx="2833252" cy="2046021"/>
          </a:xfrm>
        </p:grpSpPr>
        <p:sp>
          <p:nvSpPr>
            <p:cNvPr id="26" name="MH_Other_8"/>
            <p:cNvSpPr/>
            <p:nvPr>
              <p:custDataLst>
                <p:tags r:id="rId9"/>
              </p:custDataLst>
            </p:nvPr>
          </p:nvSpPr>
          <p:spPr>
            <a:xfrm flipV="1">
              <a:off x="8765097" y="4991028"/>
              <a:ext cx="894403" cy="87881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4" name="MH_Other_9"/>
            <p:cNvSpPr/>
            <p:nvPr>
              <p:custDataLst>
                <p:tags r:id="rId10"/>
              </p:custDataLst>
            </p:nvPr>
          </p:nvSpPr>
          <p:spPr bwMode="auto">
            <a:xfrm>
              <a:off x="9014517" y="5236551"/>
              <a:ext cx="366335" cy="364387"/>
            </a:xfrm>
            <a:custGeom>
              <a:avLst/>
              <a:gdLst>
                <a:gd name="T0" fmla="*/ 2147483646 w 5581"/>
                <a:gd name="T1" fmla="*/ 2147483646 h 5581"/>
                <a:gd name="T2" fmla="*/ 2147483646 w 5581"/>
                <a:gd name="T3" fmla="*/ 2147483646 h 5581"/>
                <a:gd name="T4" fmla="*/ 2147483646 w 5581"/>
                <a:gd name="T5" fmla="*/ 2147483646 h 5581"/>
                <a:gd name="T6" fmla="*/ 2147483646 w 5581"/>
                <a:gd name="T7" fmla="*/ 2147483646 h 5581"/>
                <a:gd name="T8" fmla="*/ 2147483646 w 5581"/>
                <a:gd name="T9" fmla="*/ 2147483646 h 5581"/>
                <a:gd name="T10" fmla="*/ 2147483646 w 5581"/>
                <a:gd name="T11" fmla="*/ 2147483646 h 5581"/>
                <a:gd name="T12" fmla="*/ 2147483646 w 5581"/>
                <a:gd name="T13" fmla="*/ 2147483646 h 5581"/>
                <a:gd name="T14" fmla="*/ 2147483646 w 5581"/>
                <a:gd name="T15" fmla="*/ 2147483646 h 5581"/>
                <a:gd name="T16" fmla="*/ 2147483646 w 5581"/>
                <a:gd name="T17" fmla="*/ 2147483646 h 5581"/>
                <a:gd name="T18" fmla="*/ 2147483646 w 5581"/>
                <a:gd name="T19" fmla="*/ 2147483646 h 5581"/>
                <a:gd name="T20" fmla="*/ 2147483646 w 5581"/>
                <a:gd name="T21" fmla="*/ 2147483646 h 5581"/>
                <a:gd name="T22" fmla="*/ 2147483646 w 5581"/>
                <a:gd name="T23" fmla="*/ 2147483646 h 5581"/>
                <a:gd name="T24" fmla="*/ 2147483646 w 5581"/>
                <a:gd name="T25" fmla="*/ 2147483646 h 5581"/>
                <a:gd name="T26" fmla="*/ 2147483646 w 5581"/>
                <a:gd name="T27" fmla="*/ 2147483646 h 5581"/>
                <a:gd name="T28" fmla="*/ 2147483646 w 5581"/>
                <a:gd name="T29" fmla="*/ 2147483646 h 5581"/>
                <a:gd name="T30" fmla="*/ 2147483646 w 5581"/>
                <a:gd name="T31" fmla="*/ 2147483646 h 5581"/>
                <a:gd name="T32" fmla="*/ 2147483646 w 5581"/>
                <a:gd name="T33" fmla="*/ 2147483646 h 5581"/>
                <a:gd name="T34" fmla="*/ 2147483646 w 5581"/>
                <a:gd name="T35" fmla="*/ 2147483646 h 5581"/>
                <a:gd name="T36" fmla="*/ 2147483646 w 5581"/>
                <a:gd name="T37" fmla="*/ 2147483646 h 5581"/>
                <a:gd name="T38" fmla="*/ 2147483646 w 5581"/>
                <a:gd name="T39" fmla="*/ 1352106945 h 5581"/>
                <a:gd name="T40" fmla="*/ 2147483646 w 5581"/>
                <a:gd name="T41" fmla="*/ 39730224 h 5581"/>
                <a:gd name="T42" fmla="*/ 2147483646 w 5581"/>
                <a:gd name="T43" fmla="*/ 2147483646 h 5581"/>
                <a:gd name="T44" fmla="*/ 2147483646 w 5581"/>
                <a:gd name="T45" fmla="*/ 2147483646 h 5581"/>
                <a:gd name="T46" fmla="*/ 2147483646 w 5581"/>
                <a:gd name="T47" fmla="*/ 2147483646 h 5581"/>
                <a:gd name="T48" fmla="*/ 596534997 w 5581"/>
                <a:gd name="T49" fmla="*/ 2147483646 h 5581"/>
                <a:gd name="T50" fmla="*/ 39730224 w 5581"/>
                <a:gd name="T51" fmla="*/ 2147483646 h 5581"/>
                <a:gd name="T52" fmla="*/ 2147483646 w 5581"/>
                <a:gd name="T53" fmla="*/ 2147483646 h 5581"/>
                <a:gd name="T54" fmla="*/ 2147483646 w 5581"/>
                <a:gd name="T55" fmla="*/ 2147483646 h 5581"/>
                <a:gd name="T56" fmla="*/ 2147483646 w 5581"/>
                <a:gd name="T57" fmla="*/ 2147483646 h 5581"/>
                <a:gd name="T58" fmla="*/ 2147483646 w 5581"/>
                <a:gd name="T59" fmla="*/ 2147483646 h 5581"/>
                <a:gd name="T60" fmla="*/ 2147483646 w 5581"/>
                <a:gd name="T61" fmla="*/ 2147483646 h 5581"/>
                <a:gd name="T62" fmla="*/ 2147483646 w 5581"/>
                <a:gd name="T63" fmla="*/ 2147483646 h 5581"/>
                <a:gd name="T64" fmla="*/ 2147483646 w 5581"/>
                <a:gd name="T65" fmla="*/ 2147483646 h 5581"/>
                <a:gd name="T66" fmla="*/ 2147483646 w 5581"/>
                <a:gd name="T67" fmla="*/ 2147483646 h 5581"/>
                <a:gd name="T68" fmla="*/ 2147483646 w 5581"/>
                <a:gd name="T69" fmla="*/ 2147483646 h 5581"/>
                <a:gd name="T70" fmla="*/ 2147483646 w 5581"/>
                <a:gd name="T71" fmla="*/ 2147483646 h 5581"/>
                <a:gd name="T72" fmla="*/ 2147483646 w 5581"/>
                <a:gd name="T73" fmla="*/ 2147483646 h 5581"/>
                <a:gd name="T74" fmla="*/ 2147483646 w 5581"/>
                <a:gd name="T75" fmla="*/ 2147483646 h 5581"/>
                <a:gd name="T76" fmla="*/ 2147483646 w 5581"/>
                <a:gd name="T77" fmla="*/ 2147483646 h 5581"/>
                <a:gd name="T78" fmla="*/ 2147483646 w 5581"/>
                <a:gd name="T79" fmla="*/ 2147483646 h 5581"/>
                <a:gd name="T80" fmla="*/ 2147483646 w 5581"/>
                <a:gd name="T81" fmla="*/ 2147483646 h 5581"/>
                <a:gd name="T82" fmla="*/ 2147483646 w 5581"/>
                <a:gd name="T83" fmla="*/ 2147483646 h 5581"/>
                <a:gd name="T84" fmla="*/ 2147483646 w 5581"/>
                <a:gd name="T85" fmla="*/ 2147483646 h 5581"/>
                <a:gd name="T86" fmla="*/ 2147483646 w 5581"/>
                <a:gd name="T87" fmla="*/ 2147483646 h 5581"/>
                <a:gd name="T88" fmla="*/ 2147483646 w 5581"/>
                <a:gd name="T89" fmla="*/ 2147483646 h 5581"/>
                <a:gd name="T90" fmla="*/ 2147483646 w 5581"/>
                <a:gd name="T91" fmla="*/ 2147483646 h 5581"/>
                <a:gd name="T92" fmla="*/ 2147483646 w 5581"/>
                <a:gd name="T93" fmla="*/ 2147483646 h 5581"/>
                <a:gd name="T94" fmla="*/ 2147483646 w 5581"/>
                <a:gd name="T95" fmla="*/ 2147483646 h 5581"/>
                <a:gd name="T96" fmla="*/ 2147483646 w 5581"/>
                <a:gd name="T97" fmla="*/ 2147483646 h 5581"/>
                <a:gd name="T98" fmla="*/ 2147483646 w 5581"/>
                <a:gd name="T99" fmla="*/ 2147483646 h 5581"/>
                <a:gd name="T100" fmla="*/ 2147483646 w 5581"/>
                <a:gd name="T101" fmla="*/ 2147483646 h 5581"/>
                <a:gd name="T102" fmla="*/ 2147483646 w 5581"/>
                <a:gd name="T103" fmla="*/ 2147483646 h 5581"/>
                <a:gd name="T104" fmla="*/ 2147483646 w 5581"/>
                <a:gd name="T105" fmla="*/ 2147483646 h 5581"/>
                <a:gd name="T106" fmla="*/ 2147483646 w 5581"/>
                <a:gd name="T107" fmla="*/ 2147483646 h 5581"/>
                <a:gd name="T108" fmla="*/ 2147483646 w 5581"/>
                <a:gd name="T109" fmla="*/ 2147483646 h 5581"/>
                <a:gd name="T110" fmla="*/ 2147483646 w 5581"/>
                <a:gd name="T111" fmla="*/ 2147483646 h 5581"/>
                <a:gd name="T112" fmla="*/ 2147483646 w 5581"/>
                <a:gd name="T113" fmla="*/ 2147483646 h 5581"/>
                <a:gd name="T114" fmla="*/ 2147483646 w 5581"/>
                <a:gd name="T115" fmla="*/ 2147483646 h 5581"/>
                <a:gd name="T116" fmla="*/ 2147483646 w 5581"/>
                <a:gd name="T117" fmla="*/ 2147483646 h 55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81" h="5581">
                  <a:moveTo>
                    <a:pt x="5522" y="4281"/>
                  </a:moveTo>
                  <a:lnTo>
                    <a:pt x="5522" y="4281"/>
                  </a:lnTo>
                  <a:lnTo>
                    <a:pt x="5508" y="4269"/>
                  </a:lnTo>
                  <a:lnTo>
                    <a:pt x="5494" y="4258"/>
                  </a:lnTo>
                  <a:lnTo>
                    <a:pt x="5494" y="4257"/>
                  </a:lnTo>
                  <a:lnTo>
                    <a:pt x="4294" y="3400"/>
                  </a:lnTo>
                  <a:lnTo>
                    <a:pt x="4293" y="3401"/>
                  </a:lnTo>
                  <a:lnTo>
                    <a:pt x="4278" y="3390"/>
                  </a:lnTo>
                  <a:lnTo>
                    <a:pt x="4262" y="3382"/>
                  </a:lnTo>
                  <a:lnTo>
                    <a:pt x="4245" y="3375"/>
                  </a:lnTo>
                  <a:lnTo>
                    <a:pt x="4229" y="3369"/>
                  </a:lnTo>
                  <a:lnTo>
                    <a:pt x="4211" y="3364"/>
                  </a:lnTo>
                  <a:lnTo>
                    <a:pt x="4194" y="3361"/>
                  </a:lnTo>
                  <a:lnTo>
                    <a:pt x="4176" y="3360"/>
                  </a:lnTo>
                  <a:lnTo>
                    <a:pt x="4158" y="3361"/>
                  </a:lnTo>
                  <a:lnTo>
                    <a:pt x="4140" y="3363"/>
                  </a:lnTo>
                  <a:lnTo>
                    <a:pt x="4123" y="3366"/>
                  </a:lnTo>
                  <a:lnTo>
                    <a:pt x="4105" y="3371"/>
                  </a:lnTo>
                  <a:lnTo>
                    <a:pt x="4089" y="3378"/>
                  </a:lnTo>
                  <a:lnTo>
                    <a:pt x="4072" y="3387"/>
                  </a:lnTo>
                  <a:lnTo>
                    <a:pt x="4056" y="3396"/>
                  </a:lnTo>
                  <a:lnTo>
                    <a:pt x="4042" y="3407"/>
                  </a:lnTo>
                  <a:lnTo>
                    <a:pt x="4027" y="3420"/>
                  </a:lnTo>
                  <a:lnTo>
                    <a:pt x="4018" y="3432"/>
                  </a:lnTo>
                  <a:lnTo>
                    <a:pt x="4008" y="3444"/>
                  </a:lnTo>
                  <a:lnTo>
                    <a:pt x="4004" y="3451"/>
                  </a:lnTo>
                  <a:lnTo>
                    <a:pt x="3999" y="3458"/>
                  </a:lnTo>
                  <a:lnTo>
                    <a:pt x="3971" y="3498"/>
                  </a:lnTo>
                  <a:lnTo>
                    <a:pt x="3951" y="3529"/>
                  </a:lnTo>
                  <a:lnTo>
                    <a:pt x="3920" y="3579"/>
                  </a:lnTo>
                  <a:lnTo>
                    <a:pt x="3892" y="3627"/>
                  </a:lnTo>
                  <a:lnTo>
                    <a:pt x="3875" y="3655"/>
                  </a:lnTo>
                  <a:lnTo>
                    <a:pt x="3854" y="3688"/>
                  </a:lnTo>
                  <a:lnTo>
                    <a:pt x="3818" y="3747"/>
                  </a:lnTo>
                  <a:lnTo>
                    <a:pt x="3782" y="3812"/>
                  </a:lnTo>
                  <a:lnTo>
                    <a:pt x="3745" y="3882"/>
                  </a:lnTo>
                  <a:lnTo>
                    <a:pt x="3707" y="3959"/>
                  </a:lnTo>
                  <a:lnTo>
                    <a:pt x="3667" y="4040"/>
                  </a:lnTo>
                  <a:lnTo>
                    <a:pt x="3629" y="4127"/>
                  </a:lnTo>
                  <a:lnTo>
                    <a:pt x="3589" y="4218"/>
                  </a:lnTo>
                  <a:lnTo>
                    <a:pt x="3550" y="4311"/>
                  </a:lnTo>
                  <a:lnTo>
                    <a:pt x="3517" y="4305"/>
                  </a:lnTo>
                  <a:lnTo>
                    <a:pt x="3484" y="4298"/>
                  </a:lnTo>
                  <a:lnTo>
                    <a:pt x="3450" y="4289"/>
                  </a:lnTo>
                  <a:lnTo>
                    <a:pt x="3416" y="4280"/>
                  </a:lnTo>
                  <a:lnTo>
                    <a:pt x="3380" y="4269"/>
                  </a:lnTo>
                  <a:lnTo>
                    <a:pt x="3343" y="4256"/>
                  </a:lnTo>
                  <a:lnTo>
                    <a:pt x="3306" y="4241"/>
                  </a:lnTo>
                  <a:lnTo>
                    <a:pt x="3267" y="4227"/>
                  </a:lnTo>
                  <a:lnTo>
                    <a:pt x="3229" y="4209"/>
                  </a:lnTo>
                  <a:lnTo>
                    <a:pt x="3189" y="4191"/>
                  </a:lnTo>
                  <a:lnTo>
                    <a:pt x="3149" y="4171"/>
                  </a:lnTo>
                  <a:lnTo>
                    <a:pt x="3107" y="4150"/>
                  </a:lnTo>
                  <a:lnTo>
                    <a:pt x="3065" y="4128"/>
                  </a:lnTo>
                  <a:lnTo>
                    <a:pt x="3023" y="4104"/>
                  </a:lnTo>
                  <a:lnTo>
                    <a:pt x="2980" y="4077"/>
                  </a:lnTo>
                  <a:lnTo>
                    <a:pt x="2936" y="4051"/>
                  </a:lnTo>
                  <a:lnTo>
                    <a:pt x="2891" y="4022"/>
                  </a:lnTo>
                  <a:lnTo>
                    <a:pt x="2846" y="3992"/>
                  </a:lnTo>
                  <a:lnTo>
                    <a:pt x="2800" y="3960"/>
                  </a:lnTo>
                  <a:lnTo>
                    <a:pt x="2754" y="3928"/>
                  </a:lnTo>
                  <a:lnTo>
                    <a:pt x="2707" y="3893"/>
                  </a:lnTo>
                  <a:lnTo>
                    <a:pt x="2659" y="3857"/>
                  </a:lnTo>
                  <a:lnTo>
                    <a:pt x="2612" y="3820"/>
                  </a:lnTo>
                  <a:lnTo>
                    <a:pt x="2563" y="3782"/>
                  </a:lnTo>
                  <a:lnTo>
                    <a:pt x="2515" y="3741"/>
                  </a:lnTo>
                  <a:lnTo>
                    <a:pt x="2465" y="3699"/>
                  </a:lnTo>
                  <a:lnTo>
                    <a:pt x="2416" y="3656"/>
                  </a:lnTo>
                  <a:lnTo>
                    <a:pt x="2366" y="3612"/>
                  </a:lnTo>
                  <a:lnTo>
                    <a:pt x="2315" y="3565"/>
                  </a:lnTo>
                  <a:lnTo>
                    <a:pt x="2265" y="3517"/>
                  </a:lnTo>
                  <a:lnTo>
                    <a:pt x="2214" y="3468"/>
                  </a:lnTo>
                  <a:lnTo>
                    <a:pt x="2163" y="3418"/>
                  </a:lnTo>
                  <a:lnTo>
                    <a:pt x="2112" y="3366"/>
                  </a:lnTo>
                  <a:lnTo>
                    <a:pt x="2063" y="3316"/>
                  </a:lnTo>
                  <a:lnTo>
                    <a:pt x="2015" y="3265"/>
                  </a:lnTo>
                  <a:lnTo>
                    <a:pt x="1970" y="3214"/>
                  </a:lnTo>
                  <a:lnTo>
                    <a:pt x="1925" y="3165"/>
                  </a:lnTo>
                  <a:lnTo>
                    <a:pt x="1881" y="3115"/>
                  </a:lnTo>
                  <a:lnTo>
                    <a:pt x="1840" y="3066"/>
                  </a:lnTo>
                  <a:lnTo>
                    <a:pt x="1800" y="3018"/>
                  </a:lnTo>
                  <a:lnTo>
                    <a:pt x="1761" y="2969"/>
                  </a:lnTo>
                  <a:lnTo>
                    <a:pt x="1723" y="2921"/>
                  </a:lnTo>
                  <a:lnTo>
                    <a:pt x="1688" y="2874"/>
                  </a:lnTo>
                  <a:lnTo>
                    <a:pt x="1653" y="2828"/>
                  </a:lnTo>
                  <a:lnTo>
                    <a:pt x="1620" y="2781"/>
                  </a:lnTo>
                  <a:lnTo>
                    <a:pt x="1589" y="2735"/>
                  </a:lnTo>
                  <a:lnTo>
                    <a:pt x="1559" y="2690"/>
                  </a:lnTo>
                  <a:lnTo>
                    <a:pt x="1530" y="2646"/>
                  </a:lnTo>
                  <a:lnTo>
                    <a:pt x="1504" y="2601"/>
                  </a:lnTo>
                  <a:lnTo>
                    <a:pt x="1477" y="2558"/>
                  </a:lnTo>
                  <a:lnTo>
                    <a:pt x="1454" y="2515"/>
                  </a:lnTo>
                  <a:lnTo>
                    <a:pt x="1431" y="2473"/>
                  </a:lnTo>
                  <a:lnTo>
                    <a:pt x="1410" y="2432"/>
                  </a:lnTo>
                  <a:lnTo>
                    <a:pt x="1390" y="2392"/>
                  </a:lnTo>
                  <a:lnTo>
                    <a:pt x="1372" y="2352"/>
                  </a:lnTo>
                  <a:lnTo>
                    <a:pt x="1355" y="2313"/>
                  </a:lnTo>
                  <a:lnTo>
                    <a:pt x="1340" y="2276"/>
                  </a:lnTo>
                  <a:lnTo>
                    <a:pt x="1325" y="2237"/>
                  </a:lnTo>
                  <a:lnTo>
                    <a:pt x="1312" y="2201"/>
                  </a:lnTo>
                  <a:lnTo>
                    <a:pt x="1301" y="2165"/>
                  </a:lnTo>
                  <a:lnTo>
                    <a:pt x="1292" y="2131"/>
                  </a:lnTo>
                  <a:lnTo>
                    <a:pt x="1284" y="2097"/>
                  </a:lnTo>
                  <a:lnTo>
                    <a:pt x="1276" y="2064"/>
                  </a:lnTo>
                  <a:lnTo>
                    <a:pt x="1272" y="2031"/>
                  </a:lnTo>
                  <a:lnTo>
                    <a:pt x="1365" y="1992"/>
                  </a:lnTo>
                  <a:lnTo>
                    <a:pt x="1455" y="1952"/>
                  </a:lnTo>
                  <a:lnTo>
                    <a:pt x="1541" y="1913"/>
                  </a:lnTo>
                  <a:lnTo>
                    <a:pt x="1622" y="1875"/>
                  </a:lnTo>
                  <a:lnTo>
                    <a:pt x="1699" y="1836"/>
                  </a:lnTo>
                  <a:lnTo>
                    <a:pt x="1770" y="1799"/>
                  </a:lnTo>
                  <a:lnTo>
                    <a:pt x="1835" y="1763"/>
                  </a:lnTo>
                  <a:lnTo>
                    <a:pt x="1893" y="1727"/>
                  </a:lnTo>
                  <a:lnTo>
                    <a:pt x="1926" y="1706"/>
                  </a:lnTo>
                  <a:lnTo>
                    <a:pt x="1954" y="1689"/>
                  </a:lnTo>
                  <a:lnTo>
                    <a:pt x="2002" y="1661"/>
                  </a:lnTo>
                  <a:lnTo>
                    <a:pt x="2052" y="1630"/>
                  </a:lnTo>
                  <a:lnTo>
                    <a:pt x="2083" y="1610"/>
                  </a:lnTo>
                  <a:lnTo>
                    <a:pt x="2123" y="1584"/>
                  </a:lnTo>
                  <a:lnTo>
                    <a:pt x="2137" y="1573"/>
                  </a:lnTo>
                  <a:lnTo>
                    <a:pt x="2138" y="1572"/>
                  </a:lnTo>
                  <a:lnTo>
                    <a:pt x="2149" y="1563"/>
                  </a:lnTo>
                  <a:lnTo>
                    <a:pt x="2161" y="1554"/>
                  </a:lnTo>
                  <a:lnTo>
                    <a:pt x="2174" y="1539"/>
                  </a:lnTo>
                  <a:lnTo>
                    <a:pt x="2185" y="1524"/>
                  </a:lnTo>
                  <a:lnTo>
                    <a:pt x="2195" y="1508"/>
                  </a:lnTo>
                  <a:lnTo>
                    <a:pt x="2203" y="1493"/>
                  </a:lnTo>
                  <a:lnTo>
                    <a:pt x="2210" y="1476"/>
                  </a:lnTo>
                  <a:lnTo>
                    <a:pt x="2215" y="1458"/>
                  </a:lnTo>
                  <a:lnTo>
                    <a:pt x="2219" y="1441"/>
                  </a:lnTo>
                  <a:lnTo>
                    <a:pt x="2220" y="1423"/>
                  </a:lnTo>
                  <a:lnTo>
                    <a:pt x="2221" y="1405"/>
                  </a:lnTo>
                  <a:lnTo>
                    <a:pt x="2220" y="1387"/>
                  </a:lnTo>
                  <a:lnTo>
                    <a:pt x="2217" y="1370"/>
                  </a:lnTo>
                  <a:lnTo>
                    <a:pt x="2213" y="1353"/>
                  </a:lnTo>
                  <a:lnTo>
                    <a:pt x="2208" y="1336"/>
                  </a:lnTo>
                  <a:lnTo>
                    <a:pt x="2201" y="1319"/>
                  </a:lnTo>
                  <a:lnTo>
                    <a:pt x="2191" y="1302"/>
                  </a:lnTo>
                  <a:lnTo>
                    <a:pt x="2181" y="1287"/>
                  </a:lnTo>
                  <a:lnTo>
                    <a:pt x="2181" y="1285"/>
                  </a:lnTo>
                  <a:lnTo>
                    <a:pt x="1325" y="87"/>
                  </a:lnTo>
                  <a:lnTo>
                    <a:pt x="1323" y="87"/>
                  </a:lnTo>
                  <a:lnTo>
                    <a:pt x="1312" y="73"/>
                  </a:lnTo>
                  <a:lnTo>
                    <a:pt x="1300" y="58"/>
                  </a:lnTo>
                  <a:lnTo>
                    <a:pt x="1286" y="46"/>
                  </a:lnTo>
                  <a:lnTo>
                    <a:pt x="1270" y="34"/>
                  </a:lnTo>
                  <a:lnTo>
                    <a:pt x="1255" y="25"/>
                  </a:lnTo>
                  <a:lnTo>
                    <a:pt x="1238" y="16"/>
                  </a:lnTo>
                  <a:lnTo>
                    <a:pt x="1221" y="10"/>
                  </a:lnTo>
                  <a:lnTo>
                    <a:pt x="1203" y="6"/>
                  </a:lnTo>
                  <a:lnTo>
                    <a:pt x="1187" y="2"/>
                  </a:lnTo>
                  <a:lnTo>
                    <a:pt x="1169" y="0"/>
                  </a:lnTo>
                  <a:lnTo>
                    <a:pt x="1149" y="0"/>
                  </a:lnTo>
                  <a:lnTo>
                    <a:pt x="1131" y="1"/>
                  </a:lnTo>
                  <a:lnTo>
                    <a:pt x="1114" y="3"/>
                  </a:lnTo>
                  <a:lnTo>
                    <a:pt x="1097" y="8"/>
                  </a:lnTo>
                  <a:lnTo>
                    <a:pt x="1079" y="14"/>
                  </a:lnTo>
                  <a:lnTo>
                    <a:pt x="1062" y="22"/>
                  </a:lnTo>
                  <a:lnTo>
                    <a:pt x="1046" y="31"/>
                  </a:lnTo>
                  <a:lnTo>
                    <a:pt x="1031" y="42"/>
                  </a:lnTo>
                  <a:lnTo>
                    <a:pt x="924" y="116"/>
                  </a:lnTo>
                  <a:lnTo>
                    <a:pt x="819" y="191"/>
                  </a:lnTo>
                  <a:lnTo>
                    <a:pt x="717" y="268"/>
                  </a:lnTo>
                  <a:lnTo>
                    <a:pt x="668" y="306"/>
                  </a:lnTo>
                  <a:lnTo>
                    <a:pt x="619" y="344"/>
                  </a:lnTo>
                  <a:lnTo>
                    <a:pt x="571" y="384"/>
                  </a:lnTo>
                  <a:lnTo>
                    <a:pt x="525" y="423"/>
                  </a:lnTo>
                  <a:lnTo>
                    <a:pt x="480" y="463"/>
                  </a:lnTo>
                  <a:lnTo>
                    <a:pt x="436" y="504"/>
                  </a:lnTo>
                  <a:lnTo>
                    <a:pt x="394" y="543"/>
                  </a:lnTo>
                  <a:lnTo>
                    <a:pt x="353" y="584"/>
                  </a:lnTo>
                  <a:lnTo>
                    <a:pt x="315" y="625"/>
                  </a:lnTo>
                  <a:lnTo>
                    <a:pt x="278" y="667"/>
                  </a:lnTo>
                  <a:lnTo>
                    <a:pt x="242" y="708"/>
                  </a:lnTo>
                  <a:lnTo>
                    <a:pt x="208" y="750"/>
                  </a:lnTo>
                  <a:lnTo>
                    <a:pt x="177" y="792"/>
                  </a:lnTo>
                  <a:lnTo>
                    <a:pt x="149" y="835"/>
                  </a:lnTo>
                  <a:lnTo>
                    <a:pt x="122" y="878"/>
                  </a:lnTo>
                  <a:lnTo>
                    <a:pt x="97" y="922"/>
                  </a:lnTo>
                  <a:lnTo>
                    <a:pt x="76" y="966"/>
                  </a:lnTo>
                  <a:lnTo>
                    <a:pt x="56" y="1010"/>
                  </a:lnTo>
                  <a:lnTo>
                    <a:pt x="40" y="1054"/>
                  </a:lnTo>
                  <a:lnTo>
                    <a:pt x="25" y="1100"/>
                  </a:lnTo>
                  <a:lnTo>
                    <a:pt x="20" y="1123"/>
                  </a:lnTo>
                  <a:lnTo>
                    <a:pt x="15" y="1145"/>
                  </a:lnTo>
                  <a:lnTo>
                    <a:pt x="11" y="1168"/>
                  </a:lnTo>
                  <a:lnTo>
                    <a:pt x="6" y="1191"/>
                  </a:lnTo>
                  <a:lnTo>
                    <a:pt x="4" y="1215"/>
                  </a:lnTo>
                  <a:lnTo>
                    <a:pt x="1" y="1238"/>
                  </a:lnTo>
                  <a:lnTo>
                    <a:pt x="0" y="1262"/>
                  </a:lnTo>
                  <a:lnTo>
                    <a:pt x="0" y="1284"/>
                  </a:lnTo>
                  <a:lnTo>
                    <a:pt x="0" y="1308"/>
                  </a:lnTo>
                  <a:lnTo>
                    <a:pt x="1" y="1332"/>
                  </a:lnTo>
                  <a:lnTo>
                    <a:pt x="3" y="1356"/>
                  </a:lnTo>
                  <a:lnTo>
                    <a:pt x="6" y="1380"/>
                  </a:lnTo>
                  <a:lnTo>
                    <a:pt x="15" y="1433"/>
                  </a:lnTo>
                  <a:lnTo>
                    <a:pt x="26" y="1490"/>
                  </a:lnTo>
                  <a:lnTo>
                    <a:pt x="41" y="1550"/>
                  </a:lnTo>
                  <a:lnTo>
                    <a:pt x="60" y="1615"/>
                  </a:lnTo>
                  <a:lnTo>
                    <a:pt x="82" y="1682"/>
                  </a:lnTo>
                  <a:lnTo>
                    <a:pt x="105" y="1751"/>
                  </a:lnTo>
                  <a:lnTo>
                    <a:pt x="133" y="1824"/>
                  </a:lnTo>
                  <a:lnTo>
                    <a:pt x="163" y="1900"/>
                  </a:lnTo>
                  <a:lnTo>
                    <a:pt x="196" y="1976"/>
                  </a:lnTo>
                  <a:lnTo>
                    <a:pt x="232" y="2057"/>
                  </a:lnTo>
                  <a:lnTo>
                    <a:pt x="272" y="2138"/>
                  </a:lnTo>
                  <a:lnTo>
                    <a:pt x="313" y="2222"/>
                  </a:lnTo>
                  <a:lnTo>
                    <a:pt x="357" y="2308"/>
                  </a:lnTo>
                  <a:lnTo>
                    <a:pt x="404" y="2394"/>
                  </a:lnTo>
                  <a:lnTo>
                    <a:pt x="453" y="2483"/>
                  </a:lnTo>
                  <a:lnTo>
                    <a:pt x="503" y="2571"/>
                  </a:lnTo>
                  <a:lnTo>
                    <a:pt x="557" y="2661"/>
                  </a:lnTo>
                  <a:lnTo>
                    <a:pt x="613" y="2752"/>
                  </a:lnTo>
                  <a:lnTo>
                    <a:pt x="671" y="2843"/>
                  </a:lnTo>
                  <a:lnTo>
                    <a:pt x="730" y="2935"/>
                  </a:lnTo>
                  <a:lnTo>
                    <a:pt x="793" y="3026"/>
                  </a:lnTo>
                  <a:lnTo>
                    <a:pt x="856" y="3118"/>
                  </a:lnTo>
                  <a:lnTo>
                    <a:pt x="922" y="3209"/>
                  </a:lnTo>
                  <a:lnTo>
                    <a:pt x="990" y="3300"/>
                  </a:lnTo>
                  <a:lnTo>
                    <a:pt x="1060" y="3391"/>
                  </a:lnTo>
                  <a:lnTo>
                    <a:pt x="1130" y="3481"/>
                  </a:lnTo>
                  <a:lnTo>
                    <a:pt x="1203" y="3570"/>
                  </a:lnTo>
                  <a:lnTo>
                    <a:pt x="1278" y="3657"/>
                  </a:lnTo>
                  <a:lnTo>
                    <a:pt x="1353" y="3743"/>
                  </a:lnTo>
                  <a:lnTo>
                    <a:pt x="1430" y="3828"/>
                  </a:lnTo>
                  <a:lnTo>
                    <a:pt x="1509" y="3912"/>
                  </a:lnTo>
                  <a:lnTo>
                    <a:pt x="1588" y="3994"/>
                  </a:lnTo>
                  <a:lnTo>
                    <a:pt x="1669" y="4073"/>
                  </a:lnTo>
                  <a:lnTo>
                    <a:pt x="1753" y="4150"/>
                  </a:lnTo>
                  <a:lnTo>
                    <a:pt x="1837" y="4228"/>
                  </a:lnTo>
                  <a:lnTo>
                    <a:pt x="1924" y="4304"/>
                  </a:lnTo>
                  <a:lnTo>
                    <a:pt x="2011" y="4378"/>
                  </a:lnTo>
                  <a:lnTo>
                    <a:pt x="2100" y="4451"/>
                  </a:lnTo>
                  <a:lnTo>
                    <a:pt x="2190" y="4522"/>
                  </a:lnTo>
                  <a:lnTo>
                    <a:pt x="2281" y="4591"/>
                  </a:lnTo>
                  <a:lnTo>
                    <a:pt x="2372" y="4658"/>
                  </a:lnTo>
                  <a:lnTo>
                    <a:pt x="2463" y="4724"/>
                  </a:lnTo>
                  <a:lnTo>
                    <a:pt x="2555" y="4789"/>
                  </a:lnTo>
                  <a:lnTo>
                    <a:pt x="2646" y="4851"/>
                  </a:lnTo>
                  <a:lnTo>
                    <a:pt x="2738" y="4911"/>
                  </a:lnTo>
                  <a:lnTo>
                    <a:pt x="2829" y="4968"/>
                  </a:lnTo>
                  <a:lnTo>
                    <a:pt x="2920" y="5024"/>
                  </a:lnTo>
                  <a:lnTo>
                    <a:pt x="3010" y="5078"/>
                  </a:lnTo>
                  <a:lnTo>
                    <a:pt x="3100" y="5129"/>
                  </a:lnTo>
                  <a:lnTo>
                    <a:pt x="3187" y="5178"/>
                  </a:lnTo>
                  <a:lnTo>
                    <a:pt x="3274" y="5224"/>
                  </a:lnTo>
                  <a:lnTo>
                    <a:pt x="3359" y="5269"/>
                  </a:lnTo>
                  <a:lnTo>
                    <a:pt x="3443" y="5309"/>
                  </a:lnTo>
                  <a:lnTo>
                    <a:pt x="3525" y="5349"/>
                  </a:lnTo>
                  <a:lnTo>
                    <a:pt x="3605" y="5385"/>
                  </a:lnTo>
                  <a:lnTo>
                    <a:pt x="3683" y="5417"/>
                  </a:lnTo>
                  <a:lnTo>
                    <a:pt x="3757" y="5448"/>
                  </a:lnTo>
                  <a:lnTo>
                    <a:pt x="3830" y="5476"/>
                  </a:lnTo>
                  <a:lnTo>
                    <a:pt x="3901" y="5500"/>
                  </a:lnTo>
                  <a:lnTo>
                    <a:pt x="3966" y="5521"/>
                  </a:lnTo>
                  <a:lnTo>
                    <a:pt x="4031" y="5539"/>
                  </a:lnTo>
                  <a:lnTo>
                    <a:pt x="4091" y="5555"/>
                  </a:lnTo>
                  <a:lnTo>
                    <a:pt x="4148" y="5567"/>
                  </a:lnTo>
                  <a:lnTo>
                    <a:pt x="4201" y="5575"/>
                  </a:lnTo>
                  <a:lnTo>
                    <a:pt x="4225" y="5578"/>
                  </a:lnTo>
                  <a:lnTo>
                    <a:pt x="4249" y="5580"/>
                  </a:lnTo>
                  <a:lnTo>
                    <a:pt x="4273" y="5581"/>
                  </a:lnTo>
                  <a:lnTo>
                    <a:pt x="4297" y="5581"/>
                  </a:lnTo>
                  <a:lnTo>
                    <a:pt x="4320" y="5581"/>
                  </a:lnTo>
                  <a:lnTo>
                    <a:pt x="4344" y="5579"/>
                  </a:lnTo>
                  <a:lnTo>
                    <a:pt x="4366" y="5578"/>
                  </a:lnTo>
                  <a:lnTo>
                    <a:pt x="4390" y="5574"/>
                  </a:lnTo>
                  <a:lnTo>
                    <a:pt x="4413" y="5570"/>
                  </a:lnTo>
                  <a:lnTo>
                    <a:pt x="4436" y="5567"/>
                  </a:lnTo>
                  <a:lnTo>
                    <a:pt x="4458" y="5561"/>
                  </a:lnTo>
                  <a:lnTo>
                    <a:pt x="4481" y="5555"/>
                  </a:lnTo>
                  <a:lnTo>
                    <a:pt x="4527" y="5542"/>
                  </a:lnTo>
                  <a:lnTo>
                    <a:pt x="4571" y="5525"/>
                  </a:lnTo>
                  <a:lnTo>
                    <a:pt x="4615" y="5506"/>
                  </a:lnTo>
                  <a:lnTo>
                    <a:pt x="4660" y="5483"/>
                  </a:lnTo>
                  <a:lnTo>
                    <a:pt x="4703" y="5459"/>
                  </a:lnTo>
                  <a:lnTo>
                    <a:pt x="4746" y="5433"/>
                  </a:lnTo>
                  <a:lnTo>
                    <a:pt x="4789" y="5404"/>
                  </a:lnTo>
                  <a:lnTo>
                    <a:pt x="4831" y="5373"/>
                  </a:lnTo>
                  <a:lnTo>
                    <a:pt x="4873" y="5339"/>
                  </a:lnTo>
                  <a:lnTo>
                    <a:pt x="4915" y="5303"/>
                  </a:lnTo>
                  <a:lnTo>
                    <a:pt x="4956" y="5266"/>
                  </a:lnTo>
                  <a:lnTo>
                    <a:pt x="4997" y="5228"/>
                  </a:lnTo>
                  <a:lnTo>
                    <a:pt x="5038" y="5187"/>
                  </a:lnTo>
                  <a:lnTo>
                    <a:pt x="5077" y="5145"/>
                  </a:lnTo>
                  <a:lnTo>
                    <a:pt x="5118" y="5101"/>
                  </a:lnTo>
                  <a:lnTo>
                    <a:pt x="5158" y="5057"/>
                  </a:lnTo>
                  <a:lnTo>
                    <a:pt x="5197" y="5010"/>
                  </a:lnTo>
                  <a:lnTo>
                    <a:pt x="5237" y="4962"/>
                  </a:lnTo>
                  <a:lnTo>
                    <a:pt x="5275" y="4914"/>
                  </a:lnTo>
                  <a:lnTo>
                    <a:pt x="5313" y="4864"/>
                  </a:lnTo>
                  <a:lnTo>
                    <a:pt x="5352" y="4814"/>
                  </a:lnTo>
                  <a:lnTo>
                    <a:pt x="5390" y="4762"/>
                  </a:lnTo>
                  <a:lnTo>
                    <a:pt x="5465" y="4657"/>
                  </a:lnTo>
                  <a:lnTo>
                    <a:pt x="5540" y="4550"/>
                  </a:lnTo>
                  <a:lnTo>
                    <a:pt x="5550" y="4535"/>
                  </a:lnTo>
                  <a:lnTo>
                    <a:pt x="5559" y="4518"/>
                  </a:lnTo>
                  <a:lnTo>
                    <a:pt x="5567" y="4501"/>
                  </a:lnTo>
                  <a:lnTo>
                    <a:pt x="5573" y="4484"/>
                  </a:lnTo>
                  <a:lnTo>
                    <a:pt x="5578" y="4467"/>
                  </a:lnTo>
                  <a:lnTo>
                    <a:pt x="5580" y="4449"/>
                  </a:lnTo>
                  <a:lnTo>
                    <a:pt x="5581" y="4431"/>
                  </a:lnTo>
                  <a:lnTo>
                    <a:pt x="5581" y="4413"/>
                  </a:lnTo>
                  <a:lnTo>
                    <a:pt x="5579" y="4395"/>
                  </a:lnTo>
                  <a:lnTo>
                    <a:pt x="5575" y="4377"/>
                  </a:lnTo>
                  <a:lnTo>
                    <a:pt x="5571" y="4360"/>
                  </a:lnTo>
                  <a:lnTo>
                    <a:pt x="5565" y="4343"/>
                  </a:lnTo>
                  <a:lnTo>
                    <a:pt x="5556" y="4326"/>
                  </a:lnTo>
                  <a:lnTo>
                    <a:pt x="5547" y="4310"/>
                  </a:lnTo>
                  <a:lnTo>
                    <a:pt x="5535" y="4295"/>
                  </a:lnTo>
                  <a:lnTo>
                    <a:pt x="5522" y="4281"/>
                  </a:lnTo>
                  <a:close/>
                  <a:moveTo>
                    <a:pt x="5006" y="2620"/>
                  </a:moveTo>
                  <a:lnTo>
                    <a:pt x="5286" y="2547"/>
                  </a:lnTo>
                  <a:lnTo>
                    <a:pt x="5247" y="2453"/>
                  </a:lnTo>
                  <a:lnTo>
                    <a:pt x="5206" y="2361"/>
                  </a:lnTo>
                  <a:lnTo>
                    <a:pt x="5161" y="2268"/>
                  </a:lnTo>
                  <a:lnTo>
                    <a:pt x="5115" y="2177"/>
                  </a:lnTo>
                  <a:lnTo>
                    <a:pt x="5067" y="2088"/>
                  </a:lnTo>
                  <a:lnTo>
                    <a:pt x="5015" y="1999"/>
                  </a:lnTo>
                  <a:lnTo>
                    <a:pt x="4962" y="1912"/>
                  </a:lnTo>
                  <a:lnTo>
                    <a:pt x="4906" y="1825"/>
                  </a:lnTo>
                  <a:lnTo>
                    <a:pt x="4849" y="1740"/>
                  </a:lnTo>
                  <a:lnTo>
                    <a:pt x="4789" y="1658"/>
                  </a:lnTo>
                  <a:lnTo>
                    <a:pt x="4728" y="1575"/>
                  </a:lnTo>
                  <a:lnTo>
                    <a:pt x="4663" y="1495"/>
                  </a:lnTo>
                  <a:lnTo>
                    <a:pt x="4597" y="1417"/>
                  </a:lnTo>
                  <a:lnTo>
                    <a:pt x="4530" y="1341"/>
                  </a:lnTo>
                  <a:lnTo>
                    <a:pt x="4461" y="1265"/>
                  </a:lnTo>
                  <a:lnTo>
                    <a:pt x="4389" y="1192"/>
                  </a:lnTo>
                  <a:lnTo>
                    <a:pt x="4316" y="1120"/>
                  </a:lnTo>
                  <a:lnTo>
                    <a:pt x="4241" y="1051"/>
                  </a:lnTo>
                  <a:lnTo>
                    <a:pt x="4164" y="983"/>
                  </a:lnTo>
                  <a:lnTo>
                    <a:pt x="4085" y="917"/>
                  </a:lnTo>
                  <a:lnTo>
                    <a:pt x="4005" y="853"/>
                  </a:lnTo>
                  <a:lnTo>
                    <a:pt x="3923" y="791"/>
                  </a:lnTo>
                  <a:lnTo>
                    <a:pt x="3840" y="732"/>
                  </a:lnTo>
                  <a:lnTo>
                    <a:pt x="3756" y="674"/>
                  </a:lnTo>
                  <a:lnTo>
                    <a:pt x="3670" y="619"/>
                  </a:lnTo>
                  <a:lnTo>
                    <a:pt x="3582" y="566"/>
                  </a:lnTo>
                  <a:lnTo>
                    <a:pt x="3494" y="514"/>
                  </a:lnTo>
                  <a:lnTo>
                    <a:pt x="3404" y="465"/>
                  </a:lnTo>
                  <a:lnTo>
                    <a:pt x="3313" y="420"/>
                  </a:lnTo>
                  <a:lnTo>
                    <a:pt x="3221" y="376"/>
                  </a:lnTo>
                  <a:lnTo>
                    <a:pt x="3128" y="334"/>
                  </a:lnTo>
                  <a:lnTo>
                    <a:pt x="3034" y="295"/>
                  </a:lnTo>
                  <a:lnTo>
                    <a:pt x="2961" y="576"/>
                  </a:lnTo>
                  <a:lnTo>
                    <a:pt x="3047" y="610"/>
                  </a:lnTo>
                  <a:lnTo>
                    <a:pt x="3131" y="647"/>
                  </a:lnTo>
                  <a:lnTo>
                    <a:pt x="3215" y="687"/>
                  </a:lnTo>
                  <a:lnTo>
                    <a:pt x="3297" y="729"/>
                  </a:lnTo>
                  <a:lnTo>
                    <a:pt x="3380" y="772"/>
                  </a:lnTo>
                  <a:lnTo>
                    <a:pt x="3460" y="819"/>
                  </a:lnTo>
                  <a:lnTo>
                    <a:pt x="3540" y="866"/>
                  </a:lnTo>
                  <a:lnTo>
                    <a:pt x="3618" y="917"/>
                  </a:lnTo>
                  <a:lnTo>
                    <a:pt x="3696" y="968"/>
                  </a:lnTo>
                  <a:lnTo>
                    <a:pt x="3771" y="1022"/>
                  </a:lnTo>
                  <a:lnTo>
                    <a:pt x="3846" y="1078"/>
                  </a:lnTo>
                  <a:lnTo>
                    <a:pt x="3919" y="1136"/>
                  </a:lnTo>
                  <a:lnTo>
                    <a:pt x="3990" y="1196"/>
                  </a:lnTo>
                  <a:lnTo>
                    <a:pt x="4061" y="1257"/>
                  </a:lnTo>
                  <a:lnTo>
                    <a:pt x="4129" y="1320"/>
                  </a:lnTo>
                  <a:lnTo>
                    <a:pt x="4195" y="1386"/>
                  </a:lnTo>
                  <a:lnTo>
                    <a:pt x="4261" y="1452"/>
                  </a:lnTo>
                  <a:lnTo>
                    <a:pt x="4324" y="1520"/>
                  </a:lnTo>
                  <a:lnTo>
                    <a:pt x="4385" y="1591"/>
                  </a:lnTo>
                  <a:lnTo>
                    <a:pt x="4445" y="1663"/>
                  </a:lnTo>
                  <a:lnTo>
                    <a:pt x="4503" y="1736"/>
                  </a:lnTo>
                  <a:lnTo>
                    <a:pt x="4559" y="1810"/>
                  </a:lnTo>
                  <a:lnTo>
                    <a:pt x="4613" y="1885"/>
                  </a:lnTo>
                  <a:lnTo>
                    <a:pt x="4664" y="1963"/>
                  </a:lnTo>
                  <a:lnTo>
                    <a:pt x="4715" y="2041"/>
                  </a:lnTo>
                  <a:lnTo>
                    <a:pt x="4763" y="2121"/>
                  </a:lnTo>
                  <a:lnTo>
                    <a:pt x="4809" y="2201"/>
                  </a:lnTo>
                  <a:lnTo>
                    <a:pt x="4852" y="2284"/>
                  </a:lnTo>
                  <a:lnTo>
                    <a:pt x="4894" y="2367"/>
                  </a:lnTo>
                  <a:lnTo>
                    <a:pt x="4934" y="2450"/>
                  </a:lnTo>
                  <a:lnTo>
                    <a:pt x="4971" y="2534"/>
                  </a:lnTo>
                  <a:lnTo>
                    <a:pt x="5006" y="2620"/>
                  </a:lnTo>
                  <a:close/>
                  <a:moveTo>
                    <a:pt x="3200" y="1125"/>
                  </a:moveTo>
                  <a:lnTo>
                    <a:pt x="3104" y="1404"/>
                  </a:lnTo>
                  <a:lnTo>
                    <a:pt x="3150" y="1424"/>
                  </a:lnTo>
                  <a:lnTo>
                    <a:pt x="3194" y="1445"/>
                  </a:lnTo>
                  <a:lnTo>
                    <a:pt x="3240" y="1466"/>
                  </a:lnTo>
                  <a:lnTo>
                    <a:pt x="3285" y="1489"/>
                  </a:lnTo>
                  <a:lnTo>
                    <a:pt x="3330" y="1512"/>
                  </a:lnTo>
                  <a:lnTo>
                    <a:pt x="3374" y="1536"/>
                  </a:lnTo>
                  <a:lnTo>
                    <a:pt x="3418" y="1561"/>
                  </a:lnTo>
                  <a:lnTo>
                    <a:pt x="3461" y="1586"/>
                  </a:lnTo>
                  <a:lnTo>
                    <a:pt x="3503" y="1614"/>
                  </a:lnTo>
                  <a:lnTo>
                    <a:pt x="3545" y="1641"/>
                  </a:lnTo>
                  <a:lnTo>
                    <a:pt x="3586" y="1670"/>
                  </a:lnTo>
                  <a:lnTo>
                    <a:pt x="3626" y="1700"/>
                  </a:lnTo>
                  <a:lnTo>
                    <a:pt x="3666" y="1731"/>
                  </a:lnTo>
                  <a:lnTo>
                    <a:pt x="3703" y="1763"/>
                  </a:lnTo>
                  <a:lnTo>
                    <a:pt x="3740" y="1797"/>
                  </a:lnTo>
                  <a:lnTo>
                    <a:pt x="3776" y="1831"/>
                  </a:lnTo>
                  <a:lnTo>
                    <a:pt x="3811" y="1867"/>
                  </a:lnTo>
                  <a:lnTo>
                    <a:pt x="3844" y="1904"/>
                  </a:lnTo>
                  <a:lnTo>
                    <a:pt x="3877" y="1943"/>
                  </a:lnTo>
                  <a:lnTo>
                    <a:pt x="3908" y="1982"/>
                  </a:lnTo>
                  <a:lnTo>
                    <a:pt x="3939" y="2023"/>
                  </a:lnTo>
                  <a:lnTo>
                    <a:pt x="3968" y="2064"/>
                  </a:lnTo>
                  <a:lnTo>
                    <a:pt x="3995" y="2106"/>
                  </a:lnTo>
                  <a:lnTo>
                    <a:pt x="4023" y="2149"/>
                  </a:lnTo>
                  <a:lnTo>
                    <a:pt x="4049" y="2192"/>
                  </a:lnTo>
                  <a:lnTo>
                    <a:pt x="4074" y="2236"/>
                  </a:lnTo>
                  <a:lnTo>
                    <a:pt x="4098" y="2280"/>
                  </a:lnTo>
                  <a:lnTo>
                    <a:pt x="4121" y="2326"/>
                  </a:lnTo>
                  <a:lnTo>
                    <a:pt x="4144" y="2370"/>
                  </a:lnTo>
                  <a:lnTo>
                    <a:pt x="4165" y="2416"/>
                  </a:lnTo>
                  <a:lnTo>
                    <a:pt x="4186" y="2461"/>
                  </a:lnTo>
                  <a:lnTo>
                    <a:pt x="4206" y="2507"/>
                  </a:lnTo>
                  <a:lnTo>
                    <a:pt x="4446" y="2391"/>
                  </a:lnTo>
                  <a:lnTo>
                    <a:pt x="4424" y="2337"/>
                  </a:lnTo>
                  <a:lnTo>
                    <a:pt x="4400" y="2284"/>
                  </a:lnTo>
                  <a:lnTo>
                    <a:pt x="4376" y="2231"/>
                  </a:lnTo>
                  <a:lnTo>
                    <a:pt x="4351" y="2180"/>
                  </a:lnTo>
                  <a:lnTo>
                    <a:pt x="4326" y="2130"/>
                  </a:lnTo>
                  <a:lnTo>
                    <a:pt x="4298" y="2080"/>
                  </a:lnTo>
                  <a:lnTo>
                    <a:pt x="4271" y="2031"/>
                  </a:lnTo>
                  <a:lnTo>
                    <a:pt x="4242" y="1983"/>
                  </a:lnTo>
                  <a:lnTo>
                    <a:pt x="4212" y="1937"/>
                  </a:lnTo>
                  <a:lnTo>
                    <a:pt x="4180" y="1890"/>
                  </a:lnTo>
                  <a:lnTo>
                    <a:pt x="4147" y="1845"/>
                  </a:lnTo>
                  <a:lnTo>
                    <a:pt x="4114" y="1799"/>
                  </a:lnTo>
                  <a:lnTo>
                    <a:pt x="4078" y="1755"/>
                  </a:lnTo>
                  <a:lnTo>
                    <a:pt x="4041" y="1712"/>
                  </a:lnTo>
                  <a:lnTo>
                    <a:pt x="4002" y="1670"/>
                  </a:lnTo>
                  <a:lnTo>
                    <a:pt x="3962" y="1628"/>
                  </a:lnTo>
                  <a:lnTo>
                    <a:pt x="3921" y="1588"/>
                  </a:lnTo>
                  <a:lnTo>
                    <a:pt x="3879" y="1549"/>
                  </a:lnTo>
                  <a:lnTo>
                    <a:pt x="3836" y="1512"/>
                  </a:lnTo>
                  <a:lnTo>
                    <a:pt x="3792" y="1476"/>
                  </a:lnTo>
                  <a:lnTo>
                    <a:pt x="3747" y="1440"/>
                  </a:lnTo>
                  <a:lnTo>
                    <a:pt x="3701" y="1406"/>
                  </a:lnTo>
                  <a:lnTo>
                    <a:pt x="3654" y="1373"/>
                  </a:lnTo>
                  <a:lnTo>
                    <a:pt x="3607" y="1342"/>
                  </a:lnTo>
                  <a:lnTo>
                    <a:pt x="3558" y="1311"/>
                  </a:lnTo>
                  <a:lnTo>
                    <a:pt x="3509" y="1281"/>
                  </a:lnTo>
                  <a:lnTo>
                    <a:pt x="3459" y="1252"/>
                  </a:lnTo>
                  <a:lnTo>
                    <a:pt x="3409" y="1226"/>
                  </a:lnTo>
                  <a:lnTo>
                    <a:pt x="3357" y="1198"/>
                  </a:lnTo>
                  <a:lnTo>
                    <a:pt x="3306" y="1173"/>
                  </a:lnTo>
                  <a:lnTo>
                    <a:pt x="3253" y="1149"/>
                  </a:lnTo>
                  <a:lnTo>
                    <a:pt x="3200" y="1125"/>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sp>
          <p:nvSpPr>
            <p:cNvPr id="54" name="MH_SubTitle_6"/>
            <p:cNvSpPr/>
            <p:nvPr>
              <p:custDataLst>
                <p:tags r:id="rId11"/>
              </p:custDataLst>
            </p:nvPr>
          </p:nvSpPr>
          <p:spPr>
            <a:xfrm>
              <a:off x="7796648" y="3919303"/>
              <a:ext cx="2833252"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grpSp>
      <p:sp>
        <p:nvSpPr>
          <p:cNvPr id="12" name="文本框 11"/>
          <p:cNvSpPr txBox="1"/>
          <p:nvPr>
            <p:custDataLst>
              <p:tags r:id="rId8"/>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MH_PageTitle"/>
          <p:cNvSpPr>
            <a:spLocks noGrp="1"/>
          </p:cNvSpPr>
          <p:nvPr>
            <p:ph type="title"/>
            <p:custDataLst>
              <p:tags r:id="rId2"/>
            </p:custDataLst>
          </p:nvPr>
        </p:nvSpPr>
        <p:spPr/>
        <p:txBody>
          <a:bodyPr/>
          <a:lstStyle/>
          <a:p>
            <a:pPr eaLnBrk="1" hangingPunct="1"/>
            <a:r>
              <a:rPr lang="en-US" altLang="zh-CN">
                <a:latin typeface="+mj-lt"/>
                <a:ea typeface="+mj-ea"/>
              </a:rPr>
              <a:t>LOREM IPSUM DOLOR</a:t>
            </a:r>
            <a:endParaRPr lang="zh-CN" altLang="en-US" dirty="0">
              <a:latin typeface="+mj-lt"/>
              <a:ea typeface="+mj-ea"/>
            </a:endParaRPr>
          </a:p>
        </p:txBody>
      </p:sp>
      <p:sp>
        <p:nvSpPr>
          <p:cNvPr id="3" name="内容占位符 2"/>
          <p:cNvSpPr>
            <a:spLocks noGrp="1"/>
          </p:cNvSpPr>
          <p:nvPr>
            <p:ph idx="1"/>
            <p:custDataLst>
              <p:tags r:id="rId3"/>
            </p:custDataLst>
          </p:nvPr>
        </p:nvSpPr>
        <p:spPr/>
        <p:txBody>
          <a:bodyPr/>
          <a:lstStyle/>
          <a:p>
            <a:r>
              <a:rPr lang="en-US" altLang="zh-CN">
                <a:latin typeface="+mn-lt"/>
                <a:ea typeface="+mn-ea"/>
              </a:rPr>
              <a:t>LOREM IPSUM DOLOR LOREM IPSUM DOLOR LOREM IPSUM DOLOR LOREM IPSUM DOLOR 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a:latin typeface="+mj-lt"/>
                <a:ea typeface="+mj-ea"/>
              </a:rPr>
              <a:t>LOREM IPSUM DOLOR</a:t>
            </a:r>
            <a:endParaRPr lang="zh-CN" altLang="en-US" dirty="0">
              <a:latin typeface="+mj-lt"/>
              <a:ea typeface="+mj-ea"/>
            </a:endParaRPr>
          </a:p>
        </p:txBody>
      </p:sp>
      <p:sp>
        <p:nvSpPr>
          <p:cNvPr id="5" name="内容占位符 4"/>
          <p:cNvSpPr>
            <a:spLocks noGrp="1"/>
          </p:cNvSpPr>
          <p:nvPr>
            <p:ph sz="half" idx="4294967295"/>
            <p:custDataLst>
              <p:tags r:id="rId3"/>
            </p:custDataLst>
          </p:nvPr>
        </p:nvSpPr>
        <p:spPr>
          <a:xfrm>
            <a:off x="1332000" y="2296800"/>
            <a:ext cx="4514400" cy="3589200"/>
          </a:xfrm>
        </p:spPr>
        <p:txBody>
          <a:bodyPr/>
          <a:lstStyle/>
          <a:p>
            <a:r>
              <a:rPr lang="pt-BR" altLang="zh-CN" dirty="0">
                <a:latin typeface="+mn-lt"/>
                <a:ea typeface="+mn-ea"/>
              </a:rPr>
              <a:t>LOREM IPSUM DOLOR LOREM IPSUM DOLOR LOREM IPSUM DOLOR LOREM </a:t>
            </a:r>
            <a:endParaRPr lang="zh-CN" altLang="en-US" dirty="0">
              <a:latin typeface="+mn-lt"/>
              <a:ea typeface="+mn-ea"/>
            </a:endParaRPr>
          </a:p>
        </p:txBody>
      </p:sp>
      <p:sp>
        <p:nvSpPr>
          <p:cNvPr id="6" name="内容占位符 5"/>
          <p:cNvSpPr>
            <a:spLocks noGrp="1"/>
          </p:cNvSpPr>
          <p:nvPr>
            <p:ph sz="half" idx="4294967295"/>
            <p:custDataLst>
              <p:tags r:id="rId4"/>
            </p:custDataLst>
          </p:nvPr>
        </p:nvSpPr>
        <p:spPr>
          <a:xfrm>
            <a:off x="6591600" y="2296800"/>
            <a:ext cx="4514400" cy="3589200"/>
          </a:xfrm>
        </p:spPr>
        <p:txBody>
          <a:bodyPr/>
          <a:lstStyle/>
          <a:p>
            <a:r>
              <a:rPr lang="en-US" altLang="zh-CN">
                <a:latin typeface="+mn-lt"/>
                <a:ea typeface="+mn-ea"/>
              </a:rPr>
              <a:t>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35738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7748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9795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7180491" y="3867150"/>
            <a:ext cx="1454006"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6"/>
            </p:custDataLst>
          </p:nvPr>
        </p:nvGrpSpPr>
        <p:grpSpPr>
          <a:xfrm>
            <a:off x="2647952" y="4584070"/>
            <a:ext cx="2114084" cy="1771212"/>
            <a:chOff x="2038352" y="4584070"/>
            <a:chExt cx="2114084" cy="1771212"/>
          </a:xfrm>
        </p:grpSpPr>
        <p:sp>
          <p:nvSpPr>
            <p:cNvPr id="3" name="MH_Other_1"/>
            <p:cNvSpPr/>
            <p:nvPr>
              <p:custDataLst>
                <p:tags r:id="rId20"/>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1"/>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7"/>
            </p:custDataLst>
          </p:nvPr>
        </p:nvGrpSpPr>
        <p:grpSpPr>
          <a:xfrm>
            <a:off x="5048069" y="4584070"/>
            <a:ext cx="2114086" cy="1771212"/>
            <a:chOff x="4438469" y="4584070"/>
            <a:chExt cx="2114086" cy="1771212"/>
          </a:xfrm>
        </p:grpSpPr>
        <p:sp>
          <p:nvSpPr>
            <p:cNvPr id="17" name="MH_Other_2"/>
            <p:cNvSpPr/>
            <p:nvPr>
              <p:custDataLst>
                <p:tags r:id="rId18"/>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19"/>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8"/>
            </p:custDataLst>
          </p:nvPr>
        </p:nvGrpSpPr>
        <p:grpSpPr>
          <a:xfrm>
            <a:off x="7451857" y="4584070"/>
            <a:ext cx="2108584" cy="1771212"/>
            <a:chOff x="6842257" y="4584070"/>
            <a:chExt cx="2108584" cy="1771212"/>
          </a:xfrm>
        </p:grpSpPr>
        <p:sp>
          <p:nvSpPr>
            <p:cNvPr id="19" name="MH_Other_3"/>
            <p:cNvSpPr/>
            <p:nvPr>
              <p:custDataLst>
                <p:tags r:id="rId16"/>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17"/>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9"/>
            </p:custDataLst>
          </p:nvPr>
        </p:nvGrpSpPr>
        <p:grpSpPr>
          <a:xfrm>
            <a:off x="3850762" y="1379022"/>
            <a:ext cx="2108584" cy="1771210"/>
            <a:chOff x="3241162" y="1379022"/>
            <a:chExt cx="2108584" cy="1771210"/>
          </a:xfrm>
        </p:grpSpPr>
        <p:sp>
          <p:nvSpPr>
            <p:cNvPr id="23" name="MH_Other_4"/>
            <p:cNvSpPr/>
            <p:nvPr>
              <p:custDataLst>
                <p:tags r:id="rId14"/>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5"/>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0"/>
            </p:custDataLst>
          </p:nvPr>
        </p:nvGrpSpPr>
        <p:grpSpPr>
          <a:xfrm>
            <a:off x="6249047" y="1379022"/>
            <a:ext cx="2114084" cy="1771210"/>
            <a:chOff x="5639447" y="1379022"/>
            <a:chExt cx="2114084" cy="1771210"/>
          </a:xfrm>
        </p:grpSpPr>
        <p:sp>
          <p:nvSpPr>
            <p:cNvPr id="25" name="MH_Other_5"/>
            <p:cNvSpPr/>
            <p:nvPr>
              <p:custDataLst>
                <p:tags r:id="rId12"/>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3"/>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6" name="文本框 5"/>
          <p:cNvSpPr txBox="1"/>
          <p:nvPr>
            <p:custDataLst>
              <p:tags r:id="rId11"/>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29642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1652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3699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6570891" y="3867150"/>
            <a:ext cx="1454006"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52" name="MH_Other_11"/>
          <p:cNvCxnSpPr/>
          <p:nvPr>
            <p:custDataLst>
              <p:tags r:id="rId6"/>
            </p:custDataLst>
          </p:nvPr>
        </p:nvCxnSpPr>
        <p:spPr>
          <a:xfrm rot="19500000">
            <a:off x="7773701" y="3867150"/>
            <a:ext cx="1454006" cy="0"/>
          </a:xfrm>
          <a:prstGeom prst="line">
            <a:avLst/>
          </a:prstGeom>
          <a:ln w="38100">
            <a:solidFill>
              <a:schemeClr val="accent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7"/>
            </p:custDataLst>
          </p:nvPr>
        </p:nvGrpSpPr>
        <p:grpSpPr>
          <a:xfrm>
            <a:off x="2038352" y="4584070"/>
            <a:ext cx="2114084" cy="1771212"/>
            <a:chOff x="2038352" y="4584070"/>
            <a:chExt cx="2114084" cy="1771212"/>
          </a:xfrm>
        </p:grpSpPr>
        <p:sp>
          <p:nvSpPr>
            <p:cNvPr id="3" name="MH_Other_1"/>
            <p:cNvSpPr/>
            <p:nvPr>
              <p:custDataLst>
                <p:tags r:id="rId24"/>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5"/>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8"/>
            </p:custDataLst>
          </p:nvPr>
        </p:nvGrpSpPr>
        <p:grpSpPr>
          <a:xfrm>
            <a:off x="4438469" y="4584070"/>
            <a:ext cx="2114086" cy="1771212"/>
            <a:chOff x="4438469" y="4584070"/>
            <a:chExt cx="2114086" cy="1771212"/>
          </a:xfrm>
        </p:grpSpPr>
        <p:sp>
          <p:nvSpPr>
            <p:cNvPr id="17" name="MH_Other_2"/>
            <p:cNvSpPr/>
            <p:nvPr>
              <p:custDataLst>
                <p:tags r:id="rId22"/>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23"/>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9"/>
            </p:custDataLst>
          </p:nvPr>
        </p:nvGrpSpPr>
        <p:grpSpPr>
          <a:xfrm>
            <a:off x="6842257" y="4584070"/>
            <a:ext cx="2108584" cy="1771212"/>
            <a:chOff x="6842257" y="4584070"/>
            <a:chExt cx="2108584" cy="1771212"/>
          </a:xfrm>
        </p:grpSpPr>
        <p:sp>
          <p:nvSpPr>
            <p:cNvPr id="19" name="MH_Other_3"/>
            <p:cNvSpPr/>
            <p:nvPr>
              <p:custDataLst>
                <p:tags r:id="rId20"/>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21"/>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10"/>
            </p:custDataLst>
          </p:nvPr>
        </p:nvGrpSpPr>
        <p:grpSpPr>
          <a:xfrm>
            <a:off x="3241162" y="1379022"/>
            <a:ext cx="2108584" cy="1771210"/>
            <a:chOff x="3241162" y="1379022"/>
            <a:chExt cx="2108584" cy="1771210"/>
          </a:xfrm>
        </p:grpSpPr>
        <p:sp>
          <p:nvSpPr>
            <p:cNvPr id="23" name="MH_Other_4"/>
            <p:cNvSpPr/>
            <p:nvPr>
              <p:custDataLst>
                <p:tags r:id="rId18"/>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9"/>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1"/>
            </p:custDataLst>
          </p:nvPr>
        </p:nvGrpSpPr>
        <p:grpSpPr>
          <a:xfrm>
            <a:off x="5639447" y="1379022"/>
            <a:ext cx="2114084" cy="1771210"/>
            <a:chOff x="5639447" y="1379022"/>
            <a:chExt cx="2114084" cy="1771210"/>
          </a:xfrm>
        </p:grpSpPr>
        <p:sp>
          <p:nvSpPr>
            <p:cNvPr id="25" name="MH_Other_5"/>
            <p:cNvSpPr/>
            <p:nvPr>
              <p:custDataLst>
                <p:tags r:id="rId16"/>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7"/>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6" name="组合 5"/>
          <p:cNvGrpSpPr/>
          <p:nvPr>
            <p:custDataLst>
              <p:tags r:id="rId12"/>
            </p:custDataLst>
          </p:nvPr>
        </p:nvGrpSpPr>
        <p:grpSpPr>
          <a:xfrm>
            <a:off x="8039564" y="1379022"/>
            <a:ext cx="2114086" cy="1771210"/>
            <a:chOff x="8039564" y="1379022"/>
            <a:chExt cx="2114086" cy="1771210"/>
          </a:xfrm>
        </p:grpSpPr>
        <p:sp>
          <p:nvSpPr>
            <p:cNvPr id="27" name="MH_Other_6"/>
            <p:cNvSpPr/>
            <p:nvPr>
              <p:custDataLst>
                <p:tags r:id="rId14"/>
              </p:custDataLst>
            </p:nvPr>
          </p:nvSpPr>
          <p:spPr>
            <a:xfrm>
              <a:off x="8743648" y="2446148"/>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F</a:t>
              </a:r>
              <a:endParaRPr lang="zh-CN" altLang="en-US" sz="3200" b="1" dirty="0">
                <a:solidFill>
                  <a:srgbClr val="FFFFFF"/>
                </a:solidFill>
              </a:endParaRPr>
            </a:p>
          </p:txBody>
        </p:sp>
        <p:sp>
          <p:nvSpPr>
            <p:cNvPr id="2067" name="MH_SubTitle_6"/>
            <p:cNvSpPr>
              <a:spLocks noChangeArrowheads="1"/>
            </p:cNvSpPr>
            <p:nvPr>
              <p:custDataLst>
                <p:tags r:id="rId15"/>
              </p:custDataLst>
            </p:nvPr>
          </p:nvSpPr>
          <p:spPr bwMode="auto">
            <a:xfrm>
              <a:off x="8039564" y="1379022"/>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4" name="文本框 3"/>
          <p:cNvSpPr txBox="1"/>
          <p:nvPr>
            <p:custDataLst>
              <p:tags r:id="rId13"/>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Other_1"/>
          <p:cNvSpPr/>
          <p:nvPr>
            <p:custDataLst>
              <p:tags r:id="rId2"/>
            </p:custDataLst>
          </p:nvPr>
        </p:nvSpPr>
        <p:spPr bwMode="auto">
          <a:xfrm>
            <a:off x="-19050" y="-19049"/>
            <a:ext cx="10687050" cy="6391275"/>
          </a:xfrm>
          <a:custGeom>
            <a:avLst/>
            <a:gdLst>
              <a:gd name="T0" fmla="*/ 0 w 9144000"/>
              <a:gd name="T1" fmla="*/ 0 h 5667752"/>
              <a:gd name="T2" fmla="*/ 9144000 w 9144000"/>
              <a:gd name="T3" fmla="*/ 0 h 5667752"/>
              <a:gd name="T4" fmla="*/ 9144000 w 9144000"/>
              <a:gd name="T5" fmla="*/ 3711845 h 5667752"/>
              <a:gd name="T6" fmla="*/ 0 w 9144000"/>
              <a:gd name="T7" fmla="*/ 5659836 h 5667752"/>
              <a:gd name="T8" fmla="*/ 0 w 9144000"/>
              <a:gd name="T9" fmla="*/ 0 h 5667752"/>
              <a:gd name="T10" fmla="*/ 0 60000 65536"/>
              <a:gd name="T11" fmla="*/ 0 60000 65536"/>
              <a:gd name="T12" fmla="*/ 0 60000 65536"/>
              <a:gd name="T13" fmla="*/ 0 60000 65536"/>
              <a:gd name="T14" fmla="*/ 0 60000 65536"/>
              <a:gd name="connsiteX0" fmla="*/ 0 w 10668000"/>
              <a:gd name="connsiteY0" fmla="*/ 0 h 5686803"/>
              <a:gd name="connsiteX1" fmla="*/ 10668000 w 10668000"/>
              <a:gd name="connsiteY1" fmla="*/ 19051 h 5686803"/>
              <a:gd name="connsiteX2" fmla="*/ 10668000 w 10668000"/>
              <a:gd name="connsiteY2" fmla="*/ 3736083 h 5686803"/>
              <a:gd name="connsiteX3" fmla="*/ 1524000 w 10668000"/>
              <a:gd name="connsiteY3" fmla="*/ 5686803 h 5686803"/>
              <a:gd name="connsiteX4" fmla="*/ 0 w 10668000"/>
              <a:gd name="connsiteY4" fmla="*/ 0 h 5686803"/>
              <a:gd name="connsiteX0-1" fmla="*/ 38100 w 10706100"/>
              <a:gd name="connsiteY0-2" fmla="*/ 0 h 6925135"/>
              <a:gd name="connsiteX1-3" fmla="*/ 10706100 w 10706100"/>
              <a:gd name="connsiteY1-4" fmla="*/ 19051 h 6925135"/>
              <a:gd name="connsiteX2-5" fmla="*/ 10706100 w 10706100"/>
              <a:gd name="connsiteY2-6" fmla="*/ 3736083 h 6925135"/>
              <a:gd name="connsiteX3-7" fmla="*/ 0 w 10706100"/>
              <a:gd name="connsiteY3-8" fmla="*/ 6925135 h 6925135"/>
              <a:gd name="connsiteX4-9" fmla="*/ 38100 w 10706100"/>
              <a:gd name="connsiteY4-10" fmla="*/ 0 h 6925135"/>
              <a:gd name="connsiteX0-11" fmla="*/ 57150 w 10725150"/>
              <a:gd name="connsiteY0-12" fmla="*/ 0 h 6391700"/>
              <a:gd name="connsiteX1-13" fmla="*/ 10725150 w 10725150"/>
              <a:gd name="connsiteY1-14" fmla="*/ 19051 h 6391700"/>
              <a:gd name="connsiteX2-15" fmla="*/ 10725150 w 10725150"/>
              <a:gd name="connsiteY2-16" fmla="*/ 3736083 h 6391700"/>
              <a:gd name="connsiteX3-17" fmla="*/ 0 w 10725150"/>
              <a:gd name="connsiteY3-18" fmla="*/ 6391700 h 6391700"/>
              <a:gd name="connsiteX4-19" fmla="*/ 57150 w 10725150"/>
              <a:gd name="connsiteY4-20" fmla="*/ 0 h 6391700"/>
              <a:gd name="connsiteX0-21" fmla="*/ 19050 w 10687050"/>
              <a:gd name="connsiteY0-22" fmla="*/ 0 h 6391700"/>
              <a:gd name="connsiteX1-23" fmla="*/ 10687050 w 10687050"/>
              <a:gd name="connsiteY1-24" fmla="*/ 19051 h 6391700"/>
              <a:gd name="connsiteX2-25" fmla="*/ 10687050 w 10687050"/>
              <a:gd name="connsiteY2-26" fmla="*/ 3736083 h 6391700"/>
              <a:gd name="connsiteX3-27" fmla="*/ 0 w 10687050"/>
              <a:gd name="connsiteY3-28" fmla="*/ 6391700 h 6391700"/>
              <a:gd name="connsiteX4-29" fmla="*/ 19050 w 10687050"/>
              <a:gd name="connsiteY4-30" fmla="*/ 0 h 639170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0687050" h="6391700">
                <a:moveTo>
                  <a:pt x="19050" y="0"/>
                </a:moveTo>
                <a:lnTo>
                  <a:pt x="10687050" y="19051"/>
                </a:lnTo>
                <a:lnTo>
                  <a:pt x="10687050" y="3736083"/>
                </a:lnTo>
                <a:lnTo>
                  <a:pt x="0" y="6391700"/>
                </a:lnTo>
                <a:lnTo>
                  <a:pt x="19050" y="0"/>
                </a:lnTo>
                <a:close/>
              </a:path>
            </a:pathLst>
          </a:custGeom>
          <a:solidFill>
            <a:schemeClr val="accent1">
              <a:lumMod val="60000"/>
              <a:lumOff val="40000"/>
            </a:schemeClr>
          </a:solidFill>
          <a:ln>
            <a:noFill/>
          </a:ln>
        </p:spPr>
        <p:txBody>
          <a:bodyPr anchor="ctr"/>
          <a:lstStyle/>
          <a:p>
            <a:endParaRPr lang="zh-CN" altLang="en-US"/>
          </a:p>
        </p:txBody>
      </p:sp>
      <p:sp>
        <p:nvSpPr>
          <p:cNvPr id="3075" name="MH_Other_2"/>
          <p:cNvSpPr/>
          <p:nvPr>
            <p:custDataLst>
              <p:tags r:id="rId3"/>
            </p:custDataLst>
          </p:nvPr>
        </p:nvSpPr>
        <p:spPr bwMode="auto">
          <a:xfrm>
            <a:off x="6975476" y="0"/>
            <a:ext cx="4676775" cy="6858000"/>
          </a:xfrm>
          <a:custGeom>
            <a:avLst/>
            <a:gdLst>
              <a:gd name="T0" fmla="*/ 1384542 w 4788024"/>
              <a:gd name="T1" fmla="*/ 0 h 6858000"/>
              <a:gd name="T2" fmla="*/ 2922468 w 4788024"/>
              <a:gd name="T3" fmla="*/ 0 h 6858000"/>
              <a:gd name="T4" fmla="*/ 2922468 w 4788024"/>
              <a:gd name="T5" fmla="*/ 6858000 h 6858000"/>
              <a:gd name="T6" fmla="*/ 1289639 w 4788024"/>
              <a:gd name="T7" fmla="*/ 6858000 h 6858000"/>
              <a:gd name="T8" fmla="*/ 0 w 4788024"/>
              <a:gd name="T9" fmla="*/ 3465004 h 6858000"/>
              <a:gd name="T10" fmla="*/ 1384542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76" name="MH_SubTitle_1"/>
          <p:cNvSpPr txBox="1">
            <a:spLocks noChangeArrowheads="1"/>
          </p:cNvSpPr>
          <p:nvPr>
            <p:custDataLst>
              <p:tags r:id="rId4"/>
            </p:custDataLst>
          </p:nvPr>
        </p:nvSpPr>
        <p:spPr bwMode="auto">
          <a:xfrm>
            <a:off x="737743" y="1331655"/>
            <a:ext cx="568210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spcBef>
                <a:spcPct val="0"/>
              </a:spcBef>
              <a:buNone/>
              <a:defRPr/>
            </a:pPr>
            <a:r>
              <a:rPr lang="en-US" altLang="zh-CN" sz="3200" b="1">
                <a:solidFill>
                  <a:schemeClr val="accent1">
                    <a:lumMod val="75000"/>
                  </a:schemeClr>
                </a:solidFill>
                <a:latin typeface="+mj-lt"/>
                <a:ea typeface="+mj-ea"/>
                <a:cs typeface="+mj-cs"/>
              </a:rPr>
              <a:t>LOREM IPSUM DOLOR</a:t>
            </a:r>
            <a:endParaRPr lang="zh-CN" altLang="zh-CN" sz="3200" b="1" dirty="0">
              <a:solidFill>
                <a:schemeClr val="accent1">
                  <a:lumMod val="75000"/>
                </a:schemeClr>
              </a:solidFill>
              <a:latin typeface="+mj-lt"/>
              <a:ea typeface="+mj-ea"/>
              <a:cs typeface="+mj-cs"/>
            </a:endParaRPr>
          </a:p>
        </p:txBody>
      </p:sp>
      <p:sp>
        <p:nvSpPr>
          <p:cNvPr id="5125" name="MH_Text_1"/>
          <p:cNvSpPr txBox="1">
            <a:spLocks noChangeArrowheads="1"/>
          </p:cNvSpPr>
          <p:nvPr>
            <p:custDataLst>
              <p:tags r:id="rId5"/>
            </p:custDataLst>
          </p:nvPr>
        </p:nvSpPr>
        <p:spPr bwMode="auto">
          <a:xfrm>
            <a:off x="737744" y="2185730"/>
            <a:ext cx="5376758" cy="23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just">
              <a:lnSpc>
                <a:spcPct val="140000"/>
              </a:lnSpc>
              <a:spcBef>
                <a:spcPts val="600"/>
              </a:spcBef>
              <a:buNone/>
              <a:defRPr/>
            </a:pPr>
            <a:r>
              <a:rPr lang="en-US" altLang="zh-CN" sz="1800">
                <a:solidFill>
                  <a:srgbClr val="FFFFFF"/>
                </a:solidFill>
                <a:latin typeface="+mn-lt"/>
                <a:ea typeface="+mn-ea"/>
              </a:rPr>
              <a:t>Lorem ipsum dolor sit amet, consectetur adipisicing elit, sed do eiusmod tempor incididunt ut labore et dolore magna aliqua. Ut enim ad minim veniam, quis nostrud exercitation </a:t>
            </a:r>
            <a:endParaRPr lang="zh-CN" altLang="zh-CN" sz="1800" dirty="0">
              <a:solidFill>
                <a:srgbClr val="FFFFFF"/>
              </a:solidFill>
              <a:latin typeface="+mn-lt"/>
              <a:ea typeface="+mn-ea"/>
            </a:endParaRPr>
          </a:p>
        </p:txBody>
      </p:sp>
      <p:sp>
        <p:nvSpPr>
          <p:cNvPr id="3078" name="MH_Other_3"/>
          <p:cNvSpPr/>
          <p:nvPr>
            <p:custDataLst>
              <p:tags r:id="rId6"/>
            </p:custDataLst>
          </p:nvPr>
        </p:nvSpPr>
        <p:spPr bwMode="auto">
          <a:xfrm rot="17721160">
            <a:off x="1289373" y="-1949706"/>
            <a:ext cx="1898005" cy="4210050"/>
          </a:xfrm>
          <a:custGeom>
            <a:avLst/>
            <a:gdLst>
              <a:gd name="T0" fmla="*/ 2973123 w 1596676"/>
              <a:gd name="T1" fmla="*/ 6881741 h 3534126"/>
              <a:gd name="T2" fmla="*/ 0 w 1596676"/>
              <a:gd name="T3" fmla="*/ 0 h 3534126"/>
              <a:gd name="T4" fmla="*/ 0 60000 65536"/>
              <a:gd name="T5" fmla="*/ 0 60000 65536"/>
            </a:gdLst>
            <a:ahLst/>
            <a:cxnLst>
              <a:cxn ang="T4">
                <a:pos x="T0" y="T1"/>
              </a:cxn>
              <a:cxn ang="T5">
                <a:pos x="T2" y="T3"/>
              </a:cxn>
            </a:cxnLst>
            <a:rect l="0" t="0" r="r" b="b"/>
            <a:pathLst>
              <a:path w="1596676" h="3534126">
                <a:moveTo>
                  <a:pt x="1596676" y="3534126"/>
                </a:moveTo>
                <a:cubicBezTo>
                  <a:pt x="632264" y="2762415"/>
                  <a:pt x="0" y="1467350"/>
                  <a:pt x="0" y="0"/>
                </a:cubicBezTo>
              </a:path>
            </a:pathLst>
          </a:custGeom>
          <a:noFill/>
          <a:ln w="6350" cap="flat" cmpd="sng">
            <a:solidFill>
              <a:srgbClr val="FFFFFF"/>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3079" name="MH_Other_4"/>
          <p:cNvPicPr>
            <a:picLocks noChangeArrowheads="1"/>
          </p:cNvPicPr>
          <p:nvPr>
            <p:custDataLst>
              <p:tags r:id="rId7"/>
            </p:custDataLst>
          </p:nvPr>
        </p:nvPicPr>
        <p:blipFill>
          <a:blip r:embed="rId12">
            <a:extLst>
              <a:ext uri="{28A0092B-C50C-407E-A947-70E740481C1C}">
                <a14:useLocalDpi xmlns:a14="http://schemas.microsoft.com/office/drawing/2010/main"/>
              </a:ext>
            </a:extLst>
          </a:blip>
          <a:srcRect/>
          <a:stretch>
            <a:fillRect/>
          </a:stretch>
        </p:blipFill>
        <p:spPr bwMode="auto">
          <a:xfrm>
            <a:off x="485104" y="175472"/>
            <a:ext cx="2011590" cy="55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MH_Other_5"/>
          <p:cNvSpPr/>
          <p:nvPr>
            <p:custDataLst>
              <p:tags r:id="rId8"/>
            </p:custDataLst>
          </p:nvPr>
        </p:nvSpPr>
        <p:spPr bwMode="auto">
          <a:xfrm rot="18843457">
            <a:off x="1223419" y="-1521007"/>
            <a:ext cx="2718763" cy="3411276"/>
          </a:xfrm>
          <a:custGeom>
            <a:avLst/>
            <a:gdLst>
              <a:gd name="T0" fmla="*/ 0 w 2359071"/>
              <a:gd name="T1" fmla="*/ 0 h 2956200"/>
              <a:gd name="T2" fmla="*/ 242236 w 2359071"/>
              <a:gd name="T3" fmla="*/ 257119 h 2956200"/>
              <a:gd name="T4" fmla="*/ 2292366 w 2359071"/>
              <a:gd name="T5" fmla="*/ 2950426 h 2956200"/>
              <a:gd name="T6" fmla="*/ 0 w 2359071"/>
              <a:gd name="T7" fmla="*/ 0 h 2956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071" h="2956200">
                <a:moveTo>
                  <a:pt x="0" y="0"/>
                </a:moveTo>
                <a:lnTo>
                  <a:pt x="249284" y="257623"/>
                </a:lnTo>
                <a:cubicBezTo>
                  <a:pt x="525930" y="1495703"/>
                  <a:pt x="1321325" y="2499481"/>
                  <a:pt x="2359071" y="2956200"/>
                </a:cubicBezTo>
                <a:cubicBezTo>
                  <a:pt x="1153547" y="2630222"/>
                  <a:pt x="216081" y="146366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81" name="MH_Picture_1"/>
          <p:cNvSpPr/>
          <p:nvPr>
            <p:custDataLst>
              <p:tags r:id="rId9"/>
            </p:custDataLst>
          </p:nvPr>
        </p:nvSpPr>
        <p:spPr bwMode="auto">
          <a:xfrm>
            <a:off x="7404100" y="0"/>
            <a:ext cx="4787900" cy="6884988"/>
          </a:xfrm>
          <a:custGeom>
            <a:avLst/>
            <a:gdLst>
              <a:gd name="T0" fmla="*/ 2267123 w 4788024"/>
              <a:gd name="T1" fmla="*/ 0 h 6858000"/>
              <a:gd name="T2" fmla="*/ 4785420 w 4788024"/>
              <a:gd name="T3" fmla="*/ 0 h 6858000"/>
              <a:gd name="T4" fmla="*/ 4785420 w 4788024"/>
              <a:gd name="T5" fmla="*/ 7447616 h 6858000"/>
              <a:gd name="T6" fmla="*/ 2111725 w 4788024"/>
              <a:gd name="T7" fmla="*/ 7447616 h 6858000"/>
              <a:gd name="T8" fmla="*/ 0 w 4788024"/>
              <a:gd name="T9" fmla="*/ 3762908 h 6858000"/>
              <a:gd name="T10" fmla="*/ 2267123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blipFill dpi="0" rotWithShape="1">
            <a:blip r:embed="rId13"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Tree>
    <p:custDataLst>
      <p:tags r:id="rId1"/>
    </p:custDataLst>
  </p:cSld>
  <p:clrMapOvr>
    <a:masterClrMapping/>
  </p:clrMapOvr>
  <p:transition spd="slow"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icture_1"/>
          <p:cNvSpPr/>
          <p:nvPr>
            <p:custDataLst>
              <p:tags r:id="rId2"/>
            </p:custDataLst>
          </p:nvPr>
        </p:nvSpPr>
        <p:spPr bwMode="auto">
          <a:xfrm>
            <a:off x="5283001" y="1330064"/>
            <a:ext cx="6908999" cy="5527937"/>
          </a:xfrm>
          <a:custGeom>
            <a:avLst/>
            <a:gdLst>
              <a:gd name="T0" fmla="*/ 0 w 5940152"/>
              <a:gd name="T1" fmla="*/ 0 h 4752528"/>
              <a:gd name="T2" fmla="*/ 5945612 w 5940152"/>
              <a:gd name="T3" fmla="*/ 0 h 4752528"/>
              <a:gd name="T4" fmla="*/ 5945612 w 5940152"/>
              <a:gd name="T5" fmla="*/ 4761476 h 4752528"/>
              <a:gd name="T6" fmla="*/ 0 w 5940152"/>
              <a:gd name="T7" fmla="*/ 4761476 h 4752528"/>
              <a:gd name="T8" fmla="*/ 0 w 5940152"/>
              <a:gd name="T9" fmla="*/ 4163822 h 4752528"/>
              <a:gd name="T10" fmla="*/ 1225256 w 5940152"/>
              <a:gd name="T11" fmla="*/ 2380744 h 4752528"/>
              <a:gd name="T12" fmla="*/ 0 w 5940152"/>
              <a:gd name="T13" fmla="*/ 597650 h 4752528"/>
              <a:gd name="T14" fmla="*/ 0 w 5940152"/>
              <a:gd name="T15" fmla="*/ 0 h 4752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40152" h="4752528">
                <a:moveTo>
                  <a:pt x="0" y="0"/>
                </a:moveTo>
                <a:lnTo>
                  <a:pt x="5940152" y="0"/>
                </a:lnTo>
                <a:lnTo>
                  <a:pt x="5940152" y="4752528"/>
                </a:lnTo>
                <a:lnTo>
                  <a:pt x="0" y="4752528"/>
                </a:lnTo>
                <a:lnTo>
                  <a:pt x="0" y="4155999"/>
                </a:lnTo>
                <a:cubicBezTo>
                  <a:pt x="716310" y="3882691"/>
                  <a:pt x="1224136" y="3188782"/>
                  <a:pt x="1224136" y="2376264"/>
                </a:cubicBezTo>
                <a:cubicBezTo>
                  <a:pt x="1224136" y="1563746"/>
                  <a:pt x="716310" y="869837"/>
                  <a:pt x="0" y="596530"/>
                </a:cubicBezTo>
                <a:lnTo>
                  <a:pt x="0" y="0"/>
                </a:ln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
        <p:nvSpPr>
          <p:cNvPr id="3077" name="MH_Picture_2"/>
          <p:cNvSpPr>
            <a:spLocks noChangeArrowheads="1"/>
          </p:cNvSpPr>
          <p:nvPr>
            <p:custDataLst>
              <p:tags r:id="rId3"/>
            </p:custDataLst>
          </p:nvPr>
        </p:nvSpPr>
        <p:spPr bwMode="auto">
          <a:xfrm>
            <a:off x="2451015" y="2069969"/>
            <a:ext cx="4061945" cy="4061945"/>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endParaRPr lang="zh-CN" altLang="zh-CN" sz="1800">
              <a:solidFill>
                <a:srgbClr val="FFFFFF"/>
              </a:solidFill>
              <a:latin typeface="+mn-lt"/>
              <a:ea typeface="+mn-ea"/>
            </a:endParaRPr>
          </a:p>
        </p:txBody>
      </p:sp>
      <p:sp>
        <p:nvSpPr>
          <p:cNvPr id="5126" name="MH_SubTitle_1"/>
          <p:cNvSpPr txBox="1">
            <a:spLocks noChangeArrowheads="1"/>
          </p:cNvSpPr>
          <p:nvPr>
            <p:custDataLst>
              <p:tags r:id="rId4"/>
            </p:custDataLst>
          </p:nvPr>
        </p:nvSpPr>
        <p:spPr bwMode="auto">
          <a:xfrm>
            <a:off x="369547" y="133350"/>
            <a:ext cx="7087715" cy="74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eaLnBrk="1" hangingPunct="1">
              <a:spcBef>
                <a:spcPct val="0"/>
              </a:spcBef>
              <a:buFont typeface="Arial" pitchFamily="34" charset="0"/>
              <a:buNone/>
              <a:defRPr/>
            </a:pPr>
            <a:r>
              <a:rPr lang="en-US" altLang="zh-CN" sz="3600" b="1">
                <a:solidFill>
                  <a:schemeClr val="accent1">
                    <a:lumMod val="75000"/>
                  </a:schemeClr>
                </a:solidFill>
                <a:latin typeface="+mj-lt"/>
                <a:ea typeface="+mj-ea"/>
                <a:cs typeface="+mj-cs"/>
              </a:rPr>
              <a:t>LOREM IPSUM DOLOR</a:t>
            </a:r>
            <a:endParaRPr lang="zh-CN" altLang="zh-CN" sz="3600" b="1" dirty="0">
              <a:solidFill>
                <a:schemeClr val="accent1">
                  <a:lumMod val="75000"/>
                </a:schemeClr>
              </a:solidFill>
              <a:latin typeface="+mj-lt"/>
              <a:ea typeface="+mj-ea"/>
              <a:cs typeface="+mj-cs"/>
            </a:endParaRPr>
          </a:p>
        </p:txBody>
      </p:sp>
      <p:sp>
        <p:nvSpPr>
          <p:cNvPr id="5127" name="MH_Text_1"/>
          <p:cNvSpPr txBox="1">
            <a:spLocks noChangeArrowheads="1"/>
          </p:cNvSpPr>
          <p:nvPr>
            <p:custDataLst>
              <p:tags r:id="rId5"/>
            </p:custDataLst>
          </p:nvPr>
        </p:nvSpPr>
        <p:spPr bwMode="auto">
          <a:xfrm>
            <a:off x="407647" y="720107"/>
            <a:ext cx="9339721" cy="46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nSpc>
                <a:spcPct val="130000"/>
              </a:lnSpc>
              <a:spcBef>
                <a:spcPct val="0"/>
              </a:spcBef>
              <a:spcAft>
                <a:spcPts val="600"/>
              </a:spcAft>
              <a:buNone/>
              <a:defRPr/>
            </a:pPr>
            <a:r>
              <a:rPr lang="en-US" altLang="zh-CN" sz="1800">
                <a:solidFill>
                  <a:schemeClr val="tx1">
                    <a:lumMod val="60000"/>
                    <a:lumOff val="40000"/>
                  </a:schemeClr>
                </a:solidFill>
                <a:latin typeface="+mn-lt"/>
                <a:ea typeface="+mn-ea"/>
              </a:rPr>
              <a:t>Lorem ipsum dolor sit amet, consectetur adipisicing elit.</a:t>
            </a:r>
            <a:endParaRPr lang="en-US" altLang="zh-CN" sz="1800" dirty="0">
              <a:solidFill>
                <a:schemeClr val="tx1">
                  <a:lumMod val="60000"/>
                  <a:lumOff val="40000"/>
                </a:schemeClr>
              </a:solidFill>
              <a:latin typeface="+mn-lt"/>
              <a:ea typeface="+mn-ea"/>
            </a:endParaRPr>
          </a:p>
        </p:txBody>
      </p:sp>
    </p:spTree>
    <p:custDataLst>
      <p:tags r:id="rId1"/>
    </p:custData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2"/>
            </p:custDataLst>
          </p:nvPr>
        </p:nvSpPr>
        <p:spPr>
          <a:xfrm>
            <a:off x="0" y="3087690"/>
            <a:ext cx="12184083" cy="1314463"/>
          </a:xfrm>
          <a:custGeom>
            <a:avLst/>
            <a:gdLst>
              <a:gd name="connsiteX0" fmla="*/ 7303830 w 9151146"/>
              <a:gd name="connsiteY0" fmla="*/ 667863 h 993775"/>
              <a:gd name="connsiteX1" fmla="*/ 7438150 w 9151146"/>
              <a:gd name="connsiteY1" fmla="*/ 667863 h 993775"/>
              <a:gd name="connsiteX2" fmla="*/ 7414144 w 9151146"/>
              <a:gd name="connsiteY2" fmla="*/ 764663 h 993775"/>
              <a:gd name="connsiteX3" fmla="*/ 7813204 w 9151146"/>
              <a:gd name="connsiteY3" fmla="*/ 869949 h 993775"/>
              <a:gd name="connsiteX4" fmla="*/ 9151146 w 9151146"/>
              <a:gd name="connsiteY4" fmla="*/ 869949 h 993775"/>
              <a:gd name="connsiteX5" fmla="*/ 9151146 w 9151146"/>
              <a:gd name="connsiteY5" fmla="*/ 991394 h 993775"/>
              <a:gd name="connsiteX6" fmla="*/ 7764196 w 9151146"/>
              <a:gd name="connsiteY6" fmla="*/ 991394 h 993775"/>
              <a:gd name="connsiteX7" fmla="*/ 7763946 w 9151146"/>
              <a:gd name="connsiteY7" fmla="*/ 991866 h 993775"/>
              <a:gd name="connsiteX8" fmla="*/ 7351270 w 9151146"/>
              <a:gd name="connsiteY8" fmla="*/ 860699 h 993775"/>
              <a:gd name="connsiteX9" fmla="*/ 6947740 w 9151146"/>
              <a:gd name="connsiteY9" fmla="*/ 992821 h 993775"/>
              <a:gd name="connsiteX10" fmla="*/ 6885819 w 9151146"/>
              <a:gd name="connsiteY10" fmla="*/ 867572 h 993775"/>
              <a:gd name="connsiteX11" fmla="*/ 7204757 w 9151146"/>
              <a:gd name="connsiteY11" fmla="*/ 810867 h 993775"/>
              <a:gd name="connsiteX12" fmla="*/ 7303830 w 9151146"/>
              <a:gd name="connsiteY12" fmla="*/ 667863 h 993775"/>
              <a:gd name="connsiteX13" fmla="*/ 6987940 w 9151146"/>
              <a:gd name="connsiteY13" fmla="*/ 541660 h 993775"/>
              <a:gd name="connsiteX14" fmla="*/ 7753086 w 9151146"/>
              <a:gd name="connsiteY14" fmla="*/ 541660 h 993775"/>
              <a:gd name="connsiteX15" fmla="*/ 7753086 w 9151146"/>
              <a:gd name="connsiteY15" fmla="*/ 812013 h 993775"/>
              <a:gd name="connsiteX16" fmla="*/ 7623530 w 9151146"/>
              <a:gd name="connsiteY16" fmla="*/ 812013 h 993775"/>
              <a:gd name="connsiteX17" fmla="*/ 7623530 w 9151146"/>
              <a:gd name="connsiteY17" fmla="*/ 648961 h 993775"/>
              <a:gd name="connsiteX18" fmla="*/ 7117306 w 9151146"/>
              <a:gd name="connsiteY18" fmla="*/ 648961 h 993775"/>
              <a:gd name="connsiteX19" fmla="*/ 7117306 w 9151146"/>
              <a:gd name="connsiteY19" fmla="*/ 812013 h 993775"/>
              <a:gd name="connsiteX20" fmla="*/ 6987940 w 9151146"/>
              <a:gd name="connsiteY20" fmla="*/ 812013 h 993775"/>
              <a:gd name="connsiteX21" fmla="*/ 6987940 w 9151146"/>
              <a:gd name="connsiteY21" fmla="*/ 541660 h 993775"/>
              <a:gd name="connsiteX22" fmla="*/ 5258360 w 9151146"/>
              <a:gd name="connsiteY22" fmla="*/ 501756 h 993775"/>
              <a:gd name="connsiteX23" fmla="*/ 5258360 w 9151146"/>
              <a:gd name="connsiteY23" fmla="*/ 561517 h 993775"/>
              <a:gd name="connsiteX24" fmla="*/ 5368102 w 9151146"/>
              <a:gd name="connsiteY24" fmla="*/ 561517 h 993775"/>
              <a:gd name="connsiteX25" fmla="*/ 5368102 w 9151146"/>
              <a:gd name="connsiteY25" fmla="*/ 501756 h 993775"/>
              <a:gd name="connsiteX26" fmla="*/ 5258360 w 9151146"/>
              <a:gd name="connsiteY26" fmla="*/ 501756 h 993775"/>
              <a:gd name="connsiteX27" fmla="*/ 4253725 w 9151146"/>
              <a:gd name="connsiteY27" fmla="*/ 501756 h 993775"/>
              <a:gd name="connsiteX28" fmla="*/ 4253725 w 9151146"/>
              <a:gd name="connsiteY28" fmla="*/ 561517 h 993775"/>
              <a:gd name="connsiteX29" fmla="*/ 4363467 w 9151146"/>
              <a:gd name="connsiteY29" fmla="*/ 561517 h 993775"/>
              <a:gd name="connsiteX30" fmla="*/ 4363467 w 9151146"/>
              <a:gd name="connsiteY30" fmla="*/ 501756 h 993775"/>
              <a:gd name="connsiteX31" fmla="*/ 4253725 w 9151146"/>
              <a:gd name="connsiteY31" fmla="*/ 501756 h 993775"/>
              <a:gd name="connsiteX32" fmla="*/ 7188944 w 9151146"/>
              <a:gd name="connsiteY32" fmla="*/ 359707 h 993775"/>
              <a:gd name="connsiteX33" fmla="*/ 7188944 w 9151146"/>
              <a:gd name="connsiteY33" fmla="*/ 414312 h 993775"/>
              <a:gd name="connsiteX34" fmla="*/ 7555894 w 9151146"/>
              <a:gd name="connsiteY34" fmla="*/ 414312 h 993775"/>
              <a:gd name="connsiteX35" fmla="*/ 7555894 w 9151146"/>
              <a:gd name="connsiteY35" fmla="*/ 359707 h 993775"/>
              <a:gd name="connsiteX36" fmla="*/ 7188944 w 9151146"/>
              <a:gd name="connsiteY36" fmla="*/ 359707 h 993775"/>
              <a:gd name="connsiteX37" fmla="*/ 5258360 w 9151146"/>
              <a:gd name="connsiteY37" fmla="*/ 356652 h 993775"/>
              <a:gd name="connsiteX38" fmla="*/ 5258360 w 9151146"/>
              <a:gd name="connsiteY38" fmla="*/ 416412 h 993775"/>
              <a:gd name="connsiteX39" fmla="*/ 5368102 w 9151146"/>
              <a:gd name="connsiteY39" fmla="*/ 416412 h 993775"/>
              <a:gd name="connsiteX40" fmla="*/ 5368102 w 9151146"/>
              <a:gd name="connsiteY40" fmla="*/ 356652 h 993775"/>
              <a:gd name="connsiteX41" fmla="*/ 5258360 w 9151146"/>
              <a:gd name="connsiteY41" fmla="*/ 356652 h 993775"/>
              <a:gd name="connsiteX42" fmla="*/ 4253725 w 9151146"/>
              <a:gd name="connsiteY42" fmla="*/ 356652 h 993775"/>
              <a:gd name="connsiteX43" fmla="*/ 4253725 w 9151146"/>
              <a:gd name="connsiteY43" fmla="*/ 416412 h 993775"/>
              <a:gd name="connsiteX44" fmla="*/ 4363467 w 9151146"/>
              <a:gd name="connsiteY44" fmla="*/ 416412 h 993775"/>
              <a:gd name="connsiteX45" fmla="*/ 4363467 w 9151146"/>
              <a:gd name="connsiteY45" fmla="*/ 356652 h 993775"/>
              <a:gd name="connsiteX46" fmla="*/ 4253725 w 9151146"/>
              <a:gd name="connsiteY46" fmla="*/ 356652 h 993775"/>
              <a:gd name="connsiteX47" fmla="*/ 7069294 w 9151146"/>
              <a:gd name="connsiteY47" fmla="*/ 278180 h 993775"/>
              <a:gd name="connsiteX48" fmla="*/ 7675543 w 9151146"/>
              <a:gd name="connsiteY48" fmla="*/ 278180 h 993775"/>
              <a:gd name="connsiteX49" fmla="*/ 7675543 w 9151146"/>
              <a:gd name="connsiteY49" fmla="*/ 495838 h 993775"/>
              <a:gd name="connsiteX50" fmla="*/ 7069294 w 9151146"/>
              <a:gd name="connsiteY50" fmla="*/ 495838 h 993775"/>
              <a:gd name="connsiteX51" fmla="*/ 7069294 w 9151146"/>
              <a:gd name="connsiteY51" fmla="*/ 278180 h 993775"/>
              <a:gd name="connsiteX52" fmla="*/ 6469905 w 9151146"/>
              <a:gd name="connsiteY52" fmla="*/ 237513 h 993775"/>
              <a:gd name="connsiteX53" fmla="*/ 6602319 w 9151146"/>
              <a:gd name="connsiteY53" fmla="*/ 237513 h 993775"/>
              <a:gd name="connsiteX54" fmla="*/ 6575265 w 9151146"/>
              <a:gd name="connsiteY54" fmla="*/ 588246 h 993775"/>
              <a:gd name="connsiteX55" fmla="*/ 6642520 w 9151146"/>
              <a:gd name="connsiteY55" fmla="*/ 588246 h 993775"/>
              <a:gd name="connsiteX56" fmla="*/ 6642520 w 9151146"/>
              <a:gd name="connsiteY56" fmla="*/ 808003 h 993775"/>
              <a:gd name="connsiteX57" fmla="*/ 6683673 w 9151146"/>
              <a:gd name="connsiteY57" fmla="*/ 852680 h 993775"/>
              <a:gd name="connsiteX58" fmla="*/ 6720635 w 9151146"/>
              <a:gd name="connsiteY58" fmla="*/ 832251 h 993775"/>
              <a:gd name="connsiteX59" fmla="*/ 6738734 w 9151146"/>
              <a:gd name="connsiteY59" fmla="*/ 694593 h 993775"/>
              <a:gd name="connsiteX60" fmla="*/ 6862385 w 9151146"/>
              <a:gd name="connsiteY60" fmla="*/ 747288 h 993775"/>
              <a:gd name="connsiteX61" fmla="*/ 6799512 w 9151146"/>
              <a:gd name="connsiteY61" fmla="*/ 942798 h 993775"/>
              <a:gd name="connsiteX62" fmla="*/ 6715109 w 9151146"/>
              <a:gd name="connsiteY62" fmla="*/ 968955 h 993775"/>
              <a:gd name="connsiteX63" fmla="*/ 6642520 w 9151146"/>
              <a:gd name="connsiteY63" fmla="*/ 968955 h 993775"/>
              <a:gd name="connsiteX64" fmla="*/ 6521918 w 9151146"/>
              <a:gd name="connsiteY64" fmla="*/ 848671 h 993775"/>
              <a:gd name="connsiteX65" fmla="*/ 6521918 w 9151146"/>
              <a:gd name="connsiteY65" fmla="*/ 746907 h 993775"/>
              <a:gd name="connsiteX66" fmla="*/ 6265853 w 9151146"/>
              <a:gd name="connsiteY66" fmla="*/ 993775 h 993775"/>
              <a:gd name="connsiteX67" fmla="*/ 6173639 w 9151146"/>
              <a:gd name="connsiteY67" fmla="*/ 873491 h 993775"/>
              <a:gd name="connsiteX68" fmla="*/ 6419797 w 9151146"/>
              <a:gd name="connsiteY68" fmla="*/ 656789 h 993775"/>
              <a:gd name="connsiteX69" fmla="*/ 6469905 w 9151146"/>
              <a:gd name="connsiteY69" fmla="*/ 237513 h 993775"/>
              <a:gd name="connsiteX70" fmla="*/ 5258360 w 9151146"/>
              <a:gd name="connsiteY70" fmla="*/ 211547 h 993775"/>
              <a:gd name="connsiteX71" fmla="*/ 5258360 w 9151146"/>
              <a:gd name="connsiteY71" fmla="*/ 271307 h 993775"/>
              <a:gd name="connsiteX72" fmla="*/ 5368102 w 9151146"/>
              <a:gd name="connsiteY72" fmla="*/ 271307 h 993775"/>
              <a:gd name="connsiteX73" fmla="*/ 5368102 w 9151146"/>
              <a:gd name="connsiteY73" fmla="*/ 211547 h 993775"/>
              <a:gd name="connsiteX74" fmla="*/ 5258360 w 9151146"/>
              <a:gd name="connsiteY74" fmla="*/ 211547 h 993775"/>
              <a:gd name="connsiteX75" fmla="*/ 4253725 w 9151146"/>
              <a:gd name="connsiteY75" fmla="*/ 211547 h 993775"/>
              <a:gd name="connsiteX76" fmla="*/ 4253725 w 9151146"/>
              <a:gd name="connsiteY76" fmla="*/ 271307 h 993775"/>
              <a:gd name="connsiteX77" fmla="*/ 4363467 w 9151146"/>
              <a:gd name="connsiteY77" fmla="*/ 271307 h 993775"/>
              <a:gd name="connsiteX78" fmla="*/ 4363467 w 9151146"/>
              <a:gd name="connsiteY78" fmla="*/ 211547 h 993775"/>
              <a:gd name="connsiteX79" fmla="*/ 4253725 w 9151146"/>
              <a:gd name="connsiteY79" fmla="*/ 211547 h 993775"/>
              <a:gd name="connsiteX80" fmla="*/ 5890139 w 9151146"/>
              <a:gd name="connsiteY80" fmla="*/ 91454 h 993775"/>
              <a:gd name="connsiteX81" fmla="*/ 6239370 w 9151146"/>
              <a:gd name="connsiteY81" fmla="*/ 91454 h 993775"/>
              <a:gd name="connsiteX82" fmla="*/ 6150014 w 9151146"/>
              <a:gd name="connsiteY82" fmla="*/ 560562 h 993775"/>
              <a:gd name="connsiteX83" fmla="*/ 6260899 w 9151146"/>
              <a:gd name="connsiteY83" fmla="*/ 772109 h 993775"/>
              <a:gd name="connsiteX84" fmla="*/ 6152110 w 9151146"/>
              <a:gd name="connsiteY84" fmla="*/ 845616 h 993775"/>
              <a:gd name="connsiteX85" fmla="*/ 6084855 w 9151146"/>
              <a:gd name="connsiteY85" fmla="*/ 703566 h 993775"/>
              <a:gd name="connsiteX86" fmla="*/ 5940056 w 9151146"/>
              <a:gd name="connsiteY86" fmla="*/ 914350 h 993775"/>
              <a:gd name="connsiteX87" fmla="*/ 5867466 w 9151146"/>
              <a:gd name="connsiteY87" fmla="*/ 785092 h 993775"/>
              <a:gd name="connsiteX88" fmla="*/ 6016647 w 9151146"/>
              <a:gd name="connsiteY88" fmla="*/ 565908 h 993775"/>
              <a:gd name="connsiteX89" fmla="*/ 5886138 w 9151146"/>
              <a:gd name="connsiteY89" fmla="*/ 316939 h 993775"/>
              <a:gd name="connsiteX90" fmla="*/ 5989211 w 9151146"/>
              <a:gd name="connsiteY90" fmla="*/ 267298 h 993775"/>
              <a:gd name="connsiteX91" fmla="*/ 6073995 w 9151146"/>
              <a:gd name="connsiteY91" fmla="*/ 420803 h 993775"/>
              <a:gd name="connsiteX92" fmla="*/ 6110766 w 9151146"/>
              <a:gd name="connsiteY92" fmla="*/ 216511 h 993775"/>
              <a:gd name="connsiteX93" fmla="*/ 5890139 w 9151146"/>
              <a:gd name="connsiteY93" fmla="*/ 216511 h 993775"/>
              <a:gd name="connsiteX94" fmla="*/ 5890139 w 9151146"/>
              <a:gd name="connsiteY94" fmla="*/ 91454 h 993775"/>
              <a:gd name="connsiteX95" fmla="*/ 6270807 w 9151146"/>
              <a:gd name="connsiteY95" fmla="*/ 46586 h 993775"/>
              <a:gd name="connsiteX96" fmla="*/ 6799512 w 9151146"/>
              <a:gd name="connsiteY96" fmla="*/ 46586 h 993775"/>
              <a:gd name="connsiteX97" fmla="*/ 6799512 w 9151146"/>
              <a:gd name="connsiteY97" fmla="*/ 652971 h 993775"/>
              <a:gd name="connsiteX98" fmla="*/ 6668050 w 9151146"/>
              <a:gd name="connsiteY98" fmla="*/ 652971 h 993775"/>
              <a:gd name="connsiteX99" fmla="*/ 6668050 w 9151146"/>
              <a:gd name="connsiteY99" fmla="*/ 175844 h 993775"/>
              <a:gd name="connsiteX100" fmla="*/ 6402268 w 9151146"/>
              <a:gd name="connsiteY100" fmla="*/ 175844 h 993775"/>
              <a:gd name="connsiteX101" fmla="*/ 6402268 w 9151146"/>
              <a:gd name="connsiteY101" fmla="*/ 658889 h 993775"/>
              <a:gd name="connsiteX102" fmla="*/ 6270807 w 9151146"/>
              <a:gd name="connsiteY102" fmla="*/ 658889 h 993775"/>
              <a:gd name="connsiteX103" fmla="*/ 6270807 w 9151146"/>
              <a:gd name="connsiteY103" fmla="*/ 46586 h 993775"/>
              <a:gd name="connsiteX104" fmla="*/ 4999247 w 9151146"/>
              <a:gd name="connsiteY104" fmla="*/ 17756 h 993775"/>
              <a:gd name="connsiteX105" fmla="*/ 5116038 w 9151146"/>
              <a:gd name="connsiteY105" fmla="*/ 188827 h 993775"/>
              <a:gd name="connsiteX106" fmla="*/ 5004200 w 9151146"/>
              <a:gd name="connsiteY106" fmla="*/ 258324 h 993775"/>
              <a:gd name="connsiteX107" fmla="*/ 4896173 w 9151146"/>
              <a:gd name="connsiteY107" fmla="*/ 80380 h 993775"/>
              <a:gd name="connsiteX108" fmla="*/ 4999247 w 9151146"/>
              <a:gd name="connsiteY108" fmla="*/ 17756 h 993775"/>
              <a:gd name="connsiteX109" fmla="*/ 3994611 w 9151146"/>
              <a:gd name="connsiteY109" fmla="*/ 17756 h 993775"/>
              <a:gd name="connsiteX110" fmla="*/ 4111403 w 9151146"/>
              <a:gd name="connsiteY110" fmla="*/ 188827 h 993775"/>
              <a:gd name="connsiteX111" fmla="*/ 3999565 w 9151146"/>
              <a:gd name="connsiteY111" fmla="*/ 258324 h 993775"/>
              <a:gd name="connsiteX112" fmla="*/ 3891728 w 9151146"/>
              <a:gd name="connsiteY112" fmla="*/ 80380 h 993775"/>
              <a:gd name="connsiteX113" fmla="*/ 3994611 w 9151146"/>
              <a:gd name="connsiteY113" fmla="*/ 17756 h 993775"/>
              <a:gd name="connsiteX114" fmla="*/ 5663415 w 9151146"/>
              <a:gd name="connsiteY114" fmla="*/ 16801 h 993775"/>
              <a:gd name="connsiteX115" fmla="*/ 5784207 w 9151146"/>
              <a:gd name="connsiteY115" fmla="*/ 16801 h 993775"/>
              <a:gd name="connsiteX116" fmla="*/ 5784207 w 9151146"/>
              <a:gd name="connsiteY116" fmla="*/ 194745 h 993775"/>
              <a:gd name="connsiteX117" fmla="*/ 5850891 w 9151146"/>
              <a:gd name="connsiteY117" fmla="*/ 194745 h 993775"/>
              <a:gd name="connsiteX118" fmla="*/ 5850891 w 9151146"/>
              <a:gd name="connsiteY118" fmla="*/ 322858 h 993775"/>
              <a:gd name="connsiteX119" fmla="*/ 5784207 w 9151146"/>
              <a:gd name="connsiteY119" fmla="*/ 322858 h 993775"/>
              <a:gd name="connsiteX120" fmla="*/ 5784207 w 9151146"/>
              <a:gd name="connsiteY120" fmla="*/ 818886 h 993775"/>
              <a:gd name="connsiteX121" fmla="*/ 5756200 w 9151146"/>
              <a:gd name="connsiteY121" fmla="*/ 931342 h 993775"/>
              <a:gd name="connsiteX122" fmla="*/ 5677133 w 9151146"/>
              <a:gd name="connsiteY122" fmla="*/ 973155 h 993775"/>
              <a:gd name="connsiteX123" fmla="*/ 5547766 w 9151146"/>
              <a:gd name="connsiteY123" fmla="*/ 976974 h 993775"/>
              <a:gd name="connsiteX124" fmla="*/ 5523189 w 9151146"/>
              <a:gd name="connsiteY124" fmla="*/ 848671 h 993775"/>
              <a:gd name="connsiteX125" fmla="*/ 5613497 w 9151146"/>
              <a:gd name="connsiteY125" fmla="*/ 851726 h 993775"/>
              <a:gd name="connsiteX126" fmla="*/ 5663415 w 9151146"/>
              <a:gd name="connsiteY126" fmla="*/ 796929 h 993775"/>
              <a:gd name="connsiteX127" fmla="*/ 5663415 w 9151146"/>
              <a:gd name="connsiteY127" fmla="*/ 322858 h 993775"/>
              <a:gd name="connsiteX128" fmla="*/ 5508518 w 9151146"/>
              <a:gd name="connsiteY128" fmla="*/ 322858 h 993775"/>
              <a:gd name="connsiteX129" fmla="*/ 5508518 w 9151146"/>
              <a:gd name="connsiteY129" fmla="*/ 194745 h 993775"/>
              <a:gd name="connsiteX130" fmla="*/ 5663415 w 9151146"/>
              <a:gd name="connsiteY130" fmla="*/ 194745 h 993775"/>
              <a:gd name="connsiteX131" fmla="*/ 5663415 w 9151146"/>
              <a:gd name="connsiteY131" fmla="*/ 16801 h 993775"/>
              <a:gd name="connsiteX132" fmla="*/ 4658780 w 9151146"/>
              <a:gd name="connsiteY132" fmla="*/ 16801 h 993775"/>
              <a:gd name="connsiteX133" fmla="*/ 4779572 w 9151146"/>
              <a:gd name="connsiteY133" fmla="*/ 16801 h 993775"/>
              <a:gd name="connsiteX134" fmla="*/ 4779572 w 9151146"/>
              <a:gd name="connsiteY134" fmla="*/ 194745 h 993775"/>
              <a:gd name="connsiteX135" fmla="*/ 4846256 w 9151146"/>
              <a:gd name="connsiteY135" fmla="*/ 194745 h 993775"/>
              <a:gd name="connsiteX136" fmla="*/ 4846256 w 9151146"/>
              <a:gd name="connsiteY136" fmla="*/ 322858 h 993775"/>
              <a:gd name="connsiteX137" fmla="*/ 4779572 w 9151146"/>
              <a:gd name="connsiteY137" fmla="*/ 322858 h 993775"/>
              <a:gd name="connsiteX138" fmla="*/ 4779572 w 9151146"/>
              <a:gd name="connsiteY138" fmla="*/ 818886 h 993775"/>
              <a:gd name="connsiteX139" fmla="*/ 4751565 w 9151146"/>
              <a:gd name="connsiteY139" fmla="*/ 931342 h 993775"/>
              <a:gd name="connsiteX140" fmla="*/ 4672497 w 9151146"/>
              <a:gd name="connsiteY140" fmla="*/ 973155 h 993775"/>
              <a:gd name="connsiteX141" fmla="*/ 4543131 w 9151146"/>
              <a:gd name="connsiteY141" fmla="*/ 976974 h 993775"/>
              <a:gd name="connsiteX142" fmla="*/ 4518554 w 9151146"/>
              <a:gd name="connsiteY142" fmla="*/ 848671 h 993775"/>
              <a:gd name="connsiteX143" fmla="*/ 4608862 w 9151146"/>
              <a:gd name="connsiteY143" fmla="*/ 851726 h 993775"/>
              <a:gd name="connsiteX144" fmla="*/ 4658780 w 9151146"/>
              <a:gd name="connsiteY144" fmla="*/ 796929 h 993775"/>
              <a:gd name="connsiteX145" fmla="*/ 4658780 w 9151146"/>
              <a:gd name="connsiteY145" fmla="*/ 322858 h 993775"/>
              <a:gd name="connsiteX146" fmla="*/ 4503883 w 9151146"/>
              <a:gd name="connsiteY146" fmla="*/ 322858 h 993775"/>
              <a:gd name="connsiteX147" fmla="*/ 4503883 w 9151146"/>
              <a:gd name="connsiteY147" fmla="*/ 194745 h 993775"/>
              <a:gd name="connsiteX148" fmla="*/ 4658780 w 9151146"/>
              <a:gd name="connsiteY148" fmla="*/ 194745 h 993775"/>
              <a:gd name="connsiteX149" fmla="*/ 4658780 w 9151146"/>
              <a:gd name="connsiteY149" fmla="*/ 16801 h 993775"/>
              <a:gd name="connsiteX150" fmla="*/ 7304783 w 9151146"/>
              <a:gd name="connsiteY150" fmla="*/ 11837 h 993775"/>
              <a:gd name="connsiteX151" fmla="*/ 7438150 w 9151146"/>
              <a:gd name="connsiteY151" fmla="*/ 11837 h 993775"/>
              <a:gd name="connsiteX152" fmla="*/ 7438150 w 9151146"/>
              <a:gd name="connsiteY152" fmla="*/ 128112 h 993775"/>
              <a:gd name="connsiteX153" fmla="*/ 7538175 w 9151146"/>
              <a:gd name="connsiteY153" fmla="*/ 128112 h 993775"/>
              <a:gd name="connsiteX154" fmla="*/ 7606954 w 9151146"/>
              <a:gd name="connsiteY154" fmla="*/ 15847 h 993775"/>
              <a:gd name="connsiteX155" fmla="*/ 7717839 w 9151146"/>
              <a:gd name="connsiteY155" fmla="*/ 63579 h 993775"/>
              <a:gd name="connsiteX156" fmla="*/ 7673066 w 9151146"/>
              <a:gd name="connsiteY156" fmla="*/ 128112 h 993775"/>
              <a:gd name="connsiteX157" fmla="*/ 7836536 w 9151146"/>
              <a:gd name="connsiteY157" fmla="*/ 128112 h 993775"/>
              <a:gd name="connsiteX158" fmla="*/ 7836536 w 9151146"/>
              <a:gd name="connsiteY158" fmla="*/ 348824 h 993775"/>
              <a:gd name="connsiteX159" fmla="*/ 7716887 w 9151146"/>
              <a:gd name="connsiteY159" fmla="*/ 348824 h 993775"/>
              <a:gd name="connsiteX160" fmla="*/ 7716887 w 9151146"/>
              <a:gd name="connsiteY160" fmla="*/ 231403 h 993775"/>
              <a:gd name="connsiteX161" fmla="*/ 7028141 w 9151146"/>
              <a:gd name="connsiteY161" fmla="*/ 231403 h 993775"/>
              <a:gd name="connsiteX162" fmla="*/ 7028141 w 9151146"/>
              <a:gd name="connsiteY162" fmla="*/ 348824 h 993775"/>
              <a:gd name="connsiteX163" fmla="*/ 6908492 w 9151146"/>
              <a:gd name="connsiteY163" fmla="*/ 348824 h 993775"/>
              <a:gd name="connsiteX164" fmla="*/ 6908492 w 9151146"/>
              <a:gd name="connsiteY164" fmla="*/ 128112 h 993775"/>
              <a:gd name="connsiteX165" fmla="*/ 7063960 w 9151146"/>
              <a:gd name="connsiteY165" fmla="*/ 128112 h 993775"/>
              <a:gd name="connsiteX166" fmla="*/ 7026236 w 9151146"/>
              <a:gd name="connsiteY166" fmla="*/ 65488 h 993775"/>
              <a:gd name="connsiteX167" fmla="*/ 7131024 w 9151146"/>
              <a:gd name="connsiteY167" fmla="*/ 16801 h 993775"/>
              <a:gd name="connsiteX168" fmla="*/ 7201709 w 9151146"/>
              <a:gd name="connsiteY168" fmla="*/ 128112 h 993775"/>
              <a:gd name="connsiteX169" fmla="*/ 7304783 w 9151146"/>
              <a:gd name="connsiteY169" fmla="*/ 128112 h 993775"/>
              <a:gd name="connsiteX170" fmla="*/ 7304783 w 9151146"/>
              <a:gd name="connsiteY170" fmla="*/ 11837 h 993775"/>
              <a:gd name="connsiteX171" fmla="*/ 5261218 w 9151146"/>
              <a:gd name="connsiteY171" fmla="*/ 0 h 993775"/>
              <a:gd name="connsiteX172" fmla="*/ 5404492 w 9151146"/>
              <a:gd name="connsiteY172" fmla="*/ 14892 h 993775"/>
              <a:gd name="connsiteX173" fmla="*/ 5361243 w 9151146"/>
              <a:gd name="connsiteY173" fmla="*/ 108255 h 993775"/>
              <a:gd name="connsiteX174" fmla="*/ 5485846 w 9151146"/>
              <a:gd name="connsiteY174" fmla="*/ 108255 h 993775"/>
              <a:gd name="connsiteX175" fmla="*/ 5485846 w 9151146"/>
              <a:gd name="connsiteY175" fmla="*/ 425767 h 993775"/>
              <a:gd name="connsiteX176" fmla="*/ 5579012 w 9151146"/>
              <a:gd name="connsiteY176" fmla="*/ 391591 h 993775"/>
              <a:gd name="connsiteX177" fmla="*/ 5659604 w 9151146"/>
              <a:gd name="connsiteY177" fmla="*/ 627959 h 993775"/>
              <a:gd name="connsiteX178" fmla="*/ 5551577 w 9151146"/>
              <a:gd name="connsiteY178" fmla="*/ 665763 h 993775"/>
              <a:gd name="connsiteX179" fmla="*/ 5485846 w 9151146"/>
              <a:gd name="connsiteY179" fmla="*/ 449061 h 993775"/>
              <a:gd name="connsiteX180" fmla="*/ 5485846 w 9151146"/>
              <a:gd name="connsiteY180" fmla="*/ 842752 h 993775"/>
              <a:gd name="connsiteX181" fmla="*/ 5459554 w 9151146"/>
              <a:gd name="connsiteY181" fmla="*/ 943561 h 993775"/>
              <a:gd name="connsiteX182" fmla="*/ 5385821 w 9151146"/>
              <a:gd name="connsiteY182" fmla="*/ 978310 h 993775"/>
              <a:gd name="connsiteX183" fmla="*/ 5266171 w 9151146"/>
              <a:gd name="connsiteY183" fmla="*/ 979456 h 993775"/>
              <a:gd name="connsiteX184" fmla="*/ 5243499 w 9151146"/>
              <a:gd name="connsiteY184" fmla="*/ 860699 h 993775"/>
              <a:gd name="connsiteX185" fmla="*/ 5327901 w 9151146"/>
              <a:gd name="connsiteY185" fmla="*/ 867572 h 993775"/>
              <a:gd name="connsiteX186" fmla="*/ 5368102 w 9151146"/>
              <a:gd name="connsiteY186" fmla="*/ 822896 h 993775"/>
              <a:gd name="connsiteX187" fmla="*/ 5368102 w 9151146"/>
              <a:gd name="connsiteY187" fmla="*/ 734305 h 993775"/>
              <a:gd name="connsiteX188" fmla="*/ 5153381 w 9151146"/>
              <a:gd name="connsiteY188" fmla="*/ 915304 h 993775"/>
              <a:gd name="connsiteX189" fmla="*/ 5117943 w 9151146"/>
              <a:gd name="connsiteY189" fmla="*/ 868145 h 993775"/>
              <a:gd name="connsiteX190" fmla="*/ 4980575 w 9151146"/>
              <a:gd name="connsiteY190" fmla="*/ 975828 h 993775"/>
              <a:gd name="connsiteX191" fmla="*/ 4910081 w 9151146"/>
              <a:gd name="connsiteY191" fmla="*/ 889529 h 993775"/>
              <a:gd name="connsiteX192" fmla="*/ 4941327 w 9151146"/>
              <a:gd name="connsiteY192" fmla="*/ 805903 h 993775"/>
              <a:gd name="connsiteX193" fmla="*/ 4941327 w 9151146"/>
              <a:gd name="connsiteY193" fmla="*/ 432259 h 993775"/>
              <a:gd name="connsiteX194" fmla="*/ 4875596 w 9151146"/>
              <a:gd name="connsiteY194" fmla="*/ 432259 h 993775"/>
              <a:gd name="connsiteX195" fmla="*/ 4875596 w 9151146"/>
              <a:gd name="connsiteY195" fmla="*/ 303001 h 993775"/>
              <a:gd name="connsiteX196" fmla="*/ 5060024 w 9151146"/>
              <a:gd name="connsiteY196" fmla="*/ 303001 h 993775"/>
              <a:gd name="connsiteX197" fmla="*/ 5060024 w 9151146"/>
              <a:gd name="connsiteY197" fmla="*/ 754353 h 993775"/>
              <a:gd name="connsiteX198" fmla="*/ 5140616 w 9151146"/>
              <a:gd name="connsiteY198" fmla="*/ 701657 h 993775"/>
              <a:gd name="connsiteX199" fmla="*/ 5147475 w 9151146"/>
              <a:gd name="connsiteY199" fmla="*/ 778219 h 993775"/>
              <a:gd name="connsiteX200" fmla="*/ 5299894 w 9151146"/>
              <a:gd name="connsiteY200" fmla="*/ 664808 h 993775"/>
              <a:gd name="connsiteX201" fmla="*/ 5096414 w 9151146"/>
              <a:gd name="connsiteY201" fmla="*/ 664808 h 993775"/>
              <a:gd name="connsiteX202" fmla="*/ 5096414 w 9151146"/>
              <a:gd name="connsiteY202" fmla="*/ 561517 h 993775"/>
              <a:gd name="connsiteX203" fmla="*/ 5140616 w 9151146"/>
              <a:gd name="connsiteY203" fmla="*/ 561517 h 993775"/>
              <a:gd name="connsiteX204" fmla="*/ 5140616 w 9151146"/>
              <a:gd name="connsiteY204" fmla="*/ 108255 h 993775"/>
              <a:gd name="connsiteX205" fmla="*/ 5232258 w 9151146"/>
              <a:gd name="connsiteY205" fmla="*/ 108255 h 993775"/>
              <a:gd name="connsiteX206" fmla="*/ 5261218 w 9151146"/>
              <a:gd name="connsiteY206" fmla="*/ 0 h 993775"/>
              <a:gd name="connsiteX207" fmla="*/ 4256583 w 9151146"/>
              <a:gd name="connsiteY207" fmla="*/ 0 h 993775"/>
              <a:gd name="connsiteX208" fmla="*/ 4399857 w 9151146"/>
              <a:gd name="connsiteY208" fmla="*/ 14892 h 993775"/>
              <a:gd name="connsiteX209" fmla="*/ 4356608 w 9151146"/>
              <a:gd name="connsiteY209" fmla="*/ 108255 h 993775"/>
              <a:gd name="connsiteX210" fmla="*/ 4481211 w 9151146"/>
              <a:gd name="connsiteY210" fmla="*/ 108255 h 993775"/>
              <a:gd name="connsiteX211" fmla="*/ 4481211 w 9151146"/>
              <a:gd name="connsiteY211" fmla="*/ 425767 h 993775"/>
              <a:gd name="connsiteX212" fmla="*/ 4574377 w 9151146"/>
              <a:gd name="connsiteY212" fmla="*/ 391591 h 993775"/>
              <a:gd name="connsiteX213" fmla="*/ 4654969 w 9151146"/>
              <a:gd name="connsiteY213" fmla="*/ 627959 h 993775"/>
              <a:gd name="connsiteX214" fmla="*/ 4546942 w 9151146"/>
              <a:gd name="connsiteY214" fmla="*/ 665763 h 993775"/>
              <a:gd name="connsiteX215" fmla="*/ 4481211 w 9151146"/>
              <a:gd name="connsiteY215" fmla="*/ 449061 h 993775"/>
              <a:gd name="connsiteX216" fmla="*/ 4481211 w 9151146"/>
              <a:gd name="connsiteY216" fmla="*/ 842752 h 993775"/>
              <a:gd name="connsiteX217" fmla="*/ 4455109 w 9151146"/>
              <a:gd name="connsiteY217" fmla="*/ 943561 h 993775"/>
              <a:gd name="connsiteX218" fmla="*/ 4381186 w 9151146"/>
              <a:gd name="connsiteY218" fmla="*/ 978310 h 993775"/>
              <a:gd name="connsiteX219" fmla="*/ 4261536 w 9151146"/>
              <a:gd name="connsiteY219" fmla="*/ 979456 h 993775"/>
              <a:gd name="connsiteX220" fmla="*/ 4238864 w 9151146"/>
              <a:gd name="connsiteY220" fmla="*/ 860699 h 993775"/>
              <a:gd name="connsiteX221" fmla="*/ 4323266 w 9151146"/>
              <a:gd name="connsiteY221" fmla="*/ 867572 h 993775"/>
              <a:gd name="connsiteX222" fmla="*/ 4363467 w 9151146"/>
              <a:gd name="connsiteY222" fmla="*/ 822896 h 993775"/>
              <a:gd name="connsiteX223" fmla="*/ 4363467 w 9151146"/>
              <a:gd name="connsiteY223" fmla="*/ 734305 h 993775"/>
              <a:gd name="connsiteX224" fmla="*/ 4148746 w 9151146"/>
              <a:gd name="connsiteY224" fmla="*/ 915304 h 993775"/>
              <a:gd name="connsiteX225" fmla="*/ 4113308 w 9151146"/>
              <a:gd name="connsiteY225" fmla="*/ 868145 h 993775"/>
              <a:gd name="connsiteX226" fmla="*/ 3975940 w 9151146"/>
              <a:gd name="connsiteY226" fmla="*/ 975828 h 993775"/>
              <a:gd name="connsiteX227" fmla="*/ 3905446 w 9151146"/>
              <a:gd name="connsiteY227" fmla="*/ 889529 h 993775"/>
              <a:gd name="connsiteX228" fmla="*/ 3936692 w 9151146"/>
              <a:gd name="connsiteY228" fmla="*/ 805903 h 993775"/>
              <a:gd name="connsiteX229" fmla="*/ 3936692 w 9151146"/>
              <a:gd name="connsiteY229" fmla="*/ 433388 h 993775"/>
              <a:gd name="connsiteX230" fmla="*/ 0 w 9151146"/>
              <a:gd name="connsiteY230" fmla="*/ 433388 h 993775"/>
              <a:gd name="connsiteX231" fmla="*/ 0 w 9151146"/>
              <a:gd name="connsiteY231" fmla="*/ 303525 h 993775"/>
              <a:gd name="connsiteX232" fmla="*/ 3870961 w 9151146"/>
              <a:gd name="connsiteY232" fmla="*/ 303525 h 993775"/>
              <a:gd name="connsiteX233" fmla="*/ 3870961 w 9151146"/>
              <a:gd name="connsiteY233" fmla="*/ 303001 h 993775"/>
              <a:gd name="connsiteX234" fmla="*/ 4055579 w 9151146"/>
              <a:gd name="connsiteY234" fmla="*/ 303001 h 993775"/>
              <a:gd name="connsiteX235" fmla="*/ 4055579 w 9151146"/>
              <a:gd name="connsiteY235" fmla="*/ 754353 h 993775"/>
              <a:gd name="connsiteX236" fmla="*/ 4135981 w 9151146"/>
              <a:gd name="connsiteY236" fmla="*/ 701657 h 993775"/>
              <a:gd name="connsiteX237" fmla="*/ 4142839 w 9151146"/>
              <a:gd name="connsiteY237" fmla="*/ 778219 h 993775"/>
              <a:gd name="connsiteX238" fmla="*/ 4295450 w 9151146"/>
              <a:gd name="connsiteY238" fmla="*/ 664808 h 993775"/>
              <a:gd name="connsiteX239" fmla="*/ 4091779 w 9151146"/>
              <a:gd name="connsiteY239" fmla="*/ 664808 h 993775"/>
              <a:gd name="connsiteX240" fmla="*/ 4091779 w 9151146"/>
              <a:gd name="connsiteY240" fmla="*/ 561517 h 993775"/>
              <a:gd name="connsiteX241" fmla="*/ 4135981 w 9151146"/>
              <a:gd name="connsiteY241" fmla="*/ 561517 h 993775"/>
              <a:gd name="connsiteX242" fmla="*/ 4135981 w 9151146"/>
              <a:gd name="connsiteY242" fmla="*/ 108255 h 993775"/>
              <a:gd name="connsiteX243" fmla="*/ 4227623 w 9151146"/>
              <a:gd name="connsiteY243" fmla="*/ 108255 h 993775"/>
              <a:gd name="connsiteX244" fmla="*/ 4256583 w 9151146"/>
              <a:gd name="connsiteY244" fmla="*/ 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Freeform 9"/>
          <p:cNvSpPr>
            <a:spLocks noEditPoints="1"/>
          </p:cNvSpPr>
          <p:nvPr>
            <p:custDataLst>
              <p:tags r:id="rId3"/>
            </p:custDataLst>
          </p:nvPr>
        </p:nvSpPr>
        <p:spPr bwMode="auto">
          <a:xfrm>
            <a:off x="5187325" y="4622629"/>
            <a:ext cx="2853662" cy="747522"/>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
        <p:nvSpPr>
          <p:cNvPr id="4" name="Freeform 10"/>
          <p:cNvSpPr>
            <a:spLocks noEditPoints="1"/>
          </p:cNvSpPr>
          <p:nvPr>
            <p:custDataLst>
              <p:tags r:id="rId4"/>
            </p:custDataLst>
          </p:nvPr>
        </p:nvSpPr>
        <p:spPr bwMode="auto">
          <a:xfrm>
            <a:off x="8410905" y="4622630"/>
            <a:ext cx="1904556" cy="768520"/>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84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椭圆 61"/>
          <p:cNvSpPr/>
          <p:nvPr>
            <p:custDataLst>
              <p:tags r:id="rId2"/>
            </p:custDataLst>
          </p:nvPr>
        </p:nvSpPr>
        <p:spPr>
          <a:xfrm>
            <a:off x="2830256" y="4495904"/>
            <a:ext cx="270272" cy="256905"/>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35" name="矩形 34"/>
          <p:cNvSpPr/>
          <p:nvPr>
            <p:custDataLst>
              <p:tags r:id="rId3"/>
            </p:custDataLst>
          </p:nvPr>
        </p:nvSpPr>
        <p:spPr>
          <a:xfrm rot="21021193">
            <a:off x="4044887" y="4275126"/>
            <a:ext cx="195595" cy="195595"/>
          </a:xfrm>
          <a:prstGeom prst="rect">
            <a:avLst/>
          </a:prstGeom>
          <a:solidFill>
            <a:schemeClr val="accent3"/>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Arial" pitchFamily="34" charset="0"/>
              <a:ea typeface="黑体" pitchFamily="49" charset="-122"/>
            </a:endParaRPr>
          </a:p>
        </p:txBody>
      </p:sp>
      <p:sp>
        <p:nvSpPr>
          <p:cNvPr id="37" name="矩形 36"/>
          <p:cNvSpPr/>
          <p:nvPr>
            <p:custDataLst>
              <p:tags r:id="rId4"/>
            </p:custDataLst>
          </p:nvPr>
        </p:nvSpPr>
        <p:spPr>
          <a:xfrm rot="900000">
            <a:off x="4403070" y="4380947"/>
            <a:ext cx="152051" cy="165790"/>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38" name="矩形 37"/>
          <p:cNvSpPr/>
          <p:nvPr>
            <p:custDataLst>
              <p:tags r:id="rId5"/>
            </p:custDataLst>
          </p:nvPr>
        </p:nvSpPr>
        <p:spPr>
          <a:xfrm rot="1632393">
            <a:off x="1239558" y="4449056"/>
            <a:ext cx="152667" cy="152667"/>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39" name="矩形 38"/>
          <p:cNvSpPr/>
          <p:nvPr>
            <p:custDataLst>
              <p:tags r:id="rId6"/>
            </p:custDataLst>
          </p:nvPr>
        </p:nvSpPr>
        <p:spPr>
          <a:xfrm rot="19632393">
            <a:off x="3584183" y="4313851"/>
            <a:ext cx="152842" cy="152842"/>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40" name="矩形 39"/>
          <p:cNvSpPr/>
          <p:nvPr>
            <p:custDataLst>
              <p:tags r:id="rId7"/>
            </p:custDataLst>
          </p:nvPr>
        </p:nvSpPr>
        <p:spPr>
          <a:xfrm>
            <a:off x="979137" y="4163541"/>
            <a:ext cx="84370" cy="84370"/>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Arial" pitchFamily="34" charset="0"/>
              <a:ea typeface="黑体" pitchFamily="49" charset="-122"/>
            </a:endParaRPr>
          </a:p>
        </p:txBody>
      </p:sp>
      <p:sp>
        <p:nvSpPr>
          <p:cNvPr id="41" name="矩形 40"/>
          <p:cNvSpPr/>
          <p:nvPr>
            <p:custDataLst>
              <p:tags r:id="rId8"/>
            </p:custDataLst>
          </p:nvPr>
        </p:nvSpPr>
        <p:spPr>
          <a:xfrm rot="20673998">
            <a:off x="5229359" y="4432569"/>
            <a:ext cx="200698" cy="200698"/>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42" name="矩形 41"/>
          <p:cNvSpPr/>
          <p:nvPr>
            <p:custDataLst>
              <p:tags r:id="rId9"/>
            </p:custDataLst>
          </p:nvPr>
        </p:nvSpPr>
        <p:spPr>
          <a:xfrm>
            <a:off x="3985522" y="4590833"/>
            <a:ext cx="84370" cy="84370"/>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43" name="矩形 42"/>
          <p:cNvSpPr/>
          <p:nvPr>
            <p:custDataLst>
              <p:tags r:id="rId10"/>
            </p:custDataLst>
          </p:nvPr>
        </p:nvSpPr>
        <p:spPr>
          <a:xfrm rot="762483">
            <a:off x="1873182" y="4432090"/>
            <a:ext cx="186600" cy="186600"/>
          </a:xfrm>
          <a:prstGeom prst="rect">
            <a:avLst/>
          </a:prstGeom>
          <a:solidFill>
            <a:schemeClr val="accent3"/>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44" name="矩形 43"/>
          <p:cNvSpPr/>
          <p:nvPr>
            <p:custDataLst>
              <p:tags r:id="rId11"/>
            </p:custDataLst>
          </p:nvPr>
        </p:nvSpPr>
        <p:spPr>
          <a:xfrm rot="18900000">
            <a:off x="4871877" y="4211777"/>
            <a:ext cx="87532" cy="95440"/>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srgbClr val="FFFFFF"/>
              </a:solidFill>
              <a:latin typeface="Arial" pitchFamily="34" charset="0"/>
              <a:ea typeface="黑体" pitchFamily="49" charset="-122"/>
            </a:endParaRPr>
          </a:p>
        </p:txBody>
      </p:sp>
      <p:sp>
        <p:nvSpPr>
          <p:cNvPr id="45" name="矩形 44"/>
          <p:cNvSpPr/>
          <p:nvPr>
            <p:custDataLst>
              <p:tags r:id="rId12"/>
            </p:custDataLst>
          </p:nvPr>
        </p:nvSpPr>
        <p:spPr>
          <a:xfrm rot="900000">
            <a:off x="2876003" y="4380314"/>
            <a:ext cx="120773" cy="131687"/>
          </a:xfrm>
          <a:prstGeom prst="rect">
            <a:avLst/>
          </a:prstGeom>
          <a:solidFill>
            <a:schemeClr val="accent4"/>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46" name="矩形 45"/>
          <p:cNvSpPr/>
          <p:nvPr>
            <p:custDataLst>
              <p:tags r:id="rId13"/>
            </p:custDataLst>
          </p:nvPr>
        </p:nvSpPr>
        <p:spPr>
          <a:xfrm rot="1800000">
            <a:off x="1812756" y="4184827"/>
            <a:ext cx="84370" cy="84370"/>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8800" kern="0">
              <a:solidFill>
                <a:srgbClr val="FFFFFF"/>
              </a:solidFill>
              <a:latin typeface="Arial" pitchFamily="34" charset="0"/>
              <a:ea typeface="黑体" pitchFamily="49" charset="-122"/>
            </a:endParaRPr>
          </a:p>
        </p:txBody>
      </p:sp>
      <p:sp>
        <p:nvSpPr>
          <p:cNvPr id="56" name="矩形 55"/>
          <p:cNvSpPr/>
          <p:nvPr>
            <p:custDataLst>
              <p:tags r:id="rId14"/>
            </p:custDataLst>
          </p:nvPr>
        </p:nvSpPr>
        <p:spPr>
          <a:xfrm rot="20171873">
            <a:off x="1187049" y="2580964"/>
            <a:ext cx="983743" cy="980257"/>
          </a:xfrm>
          <a:prstGeom prst="rect">
            <a:avLst/>
          </a:prstGeom>
          <a:solidFill>
            <a:schemeClr val="accent1"/>
          </a:solidFill>
          <a:ln w="12700" cap="flat" cmpd="sng" algn="ctr">
            <a:noFill/>
            <a:prstDash val="solid"/>
            <a:miter lim="800000"/>
          </a:ln>
          <a:effectLst/>
        </p:spPr>
        <p:txBody>
          <a:bodyPr rtlCol="0" anchor="ctr"/>
          <a:lstStyle/>
          <a:p>
            <a:pPr algn="ctr">
              <a:defRPr/>
            </a:pPr>
            <a:r>
              <a:rPr lang="zh-CN" altLang="en-US" sz="4400" kern="0">
                <a:solidFill>
                  <a:srgbClr val="FFFFFF"/>
                </a:solidFill>
                <a:latin typeface="Arial" pitchFamily="34" charset="0"/>
                <a:ea typeface="黑体" pitchFamily="49" charset="-122"/>
              </a:rPr>
              <a:t>内</a:t>
            </a:r>
            <a:endParaRPr lang="zh-CN" altLang="en-US" sz="4400" kern="0" dirty="0">
              <a:solidFill>
                <a:srgbClr val="FFFFFF"/>
              </a:solidFill>
              <a:latin typeface="Arial" pitchFamily="34" charset="0"/>
              <a:ea typeface="黑体" pitchFamily="49" charset="-122"/>
            </a:endParaRPr>
          </a:p>
        </p:txBody>
      </p:sp>
      <p:sp>
        <p:nvSpPr>
          <p:cNvPr id="57" name="矩形 56"/>
          <p:cNvSpPr/>
          <p:nvPr>
            <p:custDataLst>
              <p:tags r:id="rId15"/>
            </p:custDataLst>
          </p:nvPr>
        </p:nvSpPr>
        <p:spPr>
          <a:xfrm rot="1103009">
            <a:off x="4414134" y="2532818"/>
            <a:ext cx="1011795" cy="1011795"/>
          </a:xfrm>
          <a:prstGeom prst="rect">
            <a:avLst/>
          </a:prstGeom>
          <a:solidFill>
            <a:schemeClr val="accent4"/>
          </a:solidFill>
          <a:ln w="12700" cap="flat" cmpd="sng" algn="ctr">
            <a:noFill/>
            <a:prstDash val="solid"/>
            <a:miter lim="800000"/>
          </a:ln>
          <a:effectLst/>
        </p:spPr>
        <p:txBody>
          <a:bodyPr rtlCol="0" anchor="ctr"/>
          <a:lstStyle/>
          <a:p>
            <a:pPr algn="ctr">
              <a:defRPr/>
            </a:pPr>
            <a:r>
              <a:rPr lang="zh-CN" altLang="en-US" sz="4400" kern="0">
                <a:solidFill>
                  <a:srgbClr val="FFFFFF"/>
                </a:solidFill>
                <a:latin typeface="Arial" pitchFamily="34" charset="0"/>
                <a:ea typeface="黑体" pitchFamily="49" charset="-122"/>
              </a:rPr>
              <a:t>纲</a:t>
            </a:r>
            <a:endParaRPr lang="zh-CN" altLang="en-US" sz="4400" kern="0" dirty="0">
              <a:solidFill>
                <a:srgbClr val="FFFFFF"/>
              </a:solidFill>
              <a:latin typeface="Arial" pitchFamily="34" charset="0"/>
              <a:ea typeface="黑体" pitchFamily="49" charset="-122"/>
            </a:endParaRPr>
          </a:p>
        </p:txBody>
      </p:sp>
      <p:sp>
        <p:nvSpPr>
          <p:cNvPr id="58" name="矩形 57"/>
          <p:cNvSpPr/>
          <p:nvPr>
            <p:custDataLst>
              <p:tags r:id="rId16"/>
            </p:custDataLst>
          </p:nvPr>
        </p:nvSpPr>
        <p:spPr>
          <a:xfrm rot="815850">
            <a:off x="2298773" y="2459439"/>
            <a:ext cx="994162" cy="994162"/>
          </a:xfrm>
          <a:prstGeom prst="rect">
            <a:avLst/>
          </a:prstGeom>
          <a:solidFill>
            <a:schemeClr val="accent2"/>
          </a:solidFill>
          <a:ln w="12700" cap="flat" cmpd="sng" algn="ctr">
            <a:noFill/>
            <a:prstDash val="solid"/>
            <a:miter lim="800000"/>
          </a:ln>
          <a:effectLst/>
        </p:spPr>
        <p:txBody>
          <a:bodyPr rtlCol="0" anchor="ctr"/>
          <a:lstStyle/>
          <a:p>
            <a:pPr algn="ctr">
              <a:defRPr/>
            </a:pPr>
            <a:r>
              <a:rPr lang="zh-CN" altLang="en-US" sz="4400" kern="0">
                <a:solidFill>
                  <a:srgbClr val="FFFFFF"/>
                </a:solidFill>
                <a:latin typeface="Arial" pitchFamily="34" charset="0"/>
                <a:ea typeface="黑体" pitchFamily="49" charset="-122"/>
              </a:rPr>
              <a:t>容</a:t>
            </a:r>
            <a:endParaRPr lang="zh-CN" altLang="en-US" sz="4400" kern="0" dirty="0">
              <a:solidFill>
                <a:srgbClr val="FFFFFF"/>
              </a:solidFill>
              <a:latin typeface="Arial" pitchFamily="34" charset="0"/>
              <a:ea typeface="黑体" pitchFamily="49" charset="-122"/>
            </a:endParaRPr>
          </a:p>
        </p:txBody>
      </p:sp>
      <p:sp>
        <p:nvSpPr>
          <p:cNvPr id="59" name="矩形 58"/>
          <p:cNvSpPr/>
          <p:nvPr>
            <p:custDataLst>
              <p:tags r:id="rId17"/>
            </p:custDataLst>
          </p:nvPr>
        </p:nvSpPr>
        <p:spPr>
          <a:xfrm rot="20015560">
            <a:off x="3453507" y="2571221"/>
            <a:ext cx="946097" cy="946097"/>
          </a:xfrm>
          <a:prstGeom prst="rect">
            <a:avLst/>
          </a:prstGeom>
          <a:solidFill>
            <a:schemeClr val="accent3"/>
          </a:solidFill>
          <a:ln w="12700" cap="flat" cmpd="sng" algn="ctr">
            <a:noFill/>
            <a:prstDash val="solid"/>
            <a:miter lim="800000"/>
          </a:ln>
          <a:effectLst/>
        </p:spPr>
        <p:txBody>
          <a:bodyPr rtlCol="0" anchor="ctr"/>
          <a:lstStyle/>
          <a:p>
            <a:pPr algn="ctr">
              <a:defRPr/>
            </a:pPr>
            <a:r>
              <a:rPr lang="zh-CN" altLang="en-US" sz="4400" kern="0">
                <a:solidFill>
                  <a:srgbClr val="FFFFFF"/>
                </a:solidFill>
                <a:latin typeface="Arial" pitchFamily="34" charset="0"/>
                <a:ea typeface="黑体" pitchFamily="49" charset="-122"/>
              </a:rPr>
              <a:t>大</a:t>
            </a:r>
            <a:endParaRPr lang="zh-CN" altLang="en-US" sz="4400" kern="0" dirty="0">
              <a:solidFill>
                <a:srgbClr val="FFFFFF"/>
              </a:solidFill>
              <a:latin typeface="Arial" pitchFamily="34" charset="0"/>
              <a:ea typeface="黑体" pitchFamily="49" charset="-122"/>
            </a:endParaRPr>
          </a:p>
        </p:txBody>
      </p:sp>
      <p:sp>
        <p:nvSpPr>
          <p:cNvPr id="60" name="椭圆 59"/>
          <p:cNvSpPr/>
          <p:nvPr>
            <p:custDataLst>
              <p:tags r:id="rId18"/>
            </p:custDataLst>
          </p:nvPr>
        </p:nvSpPr>
        <p:spPr>
          <a:xfrm>
            <a:off x="1461651" y="4379938"/>
            <a:ext cx="297078" cy="330208"/>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61" name="椭圆 60"/>
          <p:cNvSpPr/>
          <p:nvPr>
            <p:custDataLst>
              <p:tags r:id="rId19"/>
            </p:custDataLst>
          </p:nvPr>
        </p:nvSpPr>
        <p:spPr>
          <a:xfrm>
            <a:off x="2133029" y="4194806"/>
            <a:ext cx="297078" cy="330208"/>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63" name="椭圆 62"/>
          <p:cNvSpPr/>
          <p:nvPr>
            <p:custDataLst>
              <p:tags r:id="rId20"/>
            </p:custDataLst>
          </p:nvPr>
        </p:nvSpPr>
        <p:spPr>
          <a:xfrm>
            <a:off x="3276047" y="3968639"/>
            <a:ext cx="353681" cy="414618"/>
          </a:xfrm>
          <a:prstGeom prst="ellipse">
            <a:avLst/>
          </a:prstGeom>
          <a:gradFill flip="none" rotWithShape="1">
            <a:gsLst>
              <a:gs pos="0">
                <a:schemeClr val="accent2">
                  <a:lumMod val="60000"/>
                  <a:lumOff val="40000"/>
                  <a:alpha val="8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Arial" pitchFamily="34" charset="0"/>
              <a:ea typeface="黑体" pitchFamily="49" charset="-122"/>
            </a:endParaRPr>
          </a:p>
        </p:txBody>
      </p:sp>
      <p:sp>
        <p:nvSpPr>
          <p:cNvPr id="64" name="椭圆 63"/>
          <p:cNvSpPr/>
          <p:nvPr>
            <p:custDataLst>
              <p:tags r:id="rId21"/>
            </p:custDataLst>
          </p:nvPr>
        </p:nvSpPr>
        <p:spPr>
          <a:xfrm>
            <a:off x="4425448" y="4557086"/>
            <a:ext cx="297078" cy="330208"/>
          </a:xfrm>
          <a:prstGeom prst="ellipse">
            <a:avLst/>
          </a:prstGeom>
          <a:gradFill flip="none" rotWithShape="1">
            <a:gsLst>
              <a:gs pos="0">
                <a:schemeClr val="accent2">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grpSp>
        <p:nvGrpSpPr>
          <p:cNvPr id="5" name="组合 4"/>
          <p:cNvGrpSpPr/>
          <p:nvPr>
            <p:custDataLst>
              <p:tags r:id="rId22"/>
            </p:custDataLst>
          </p:nvPr>
        </p:nvGrpSpPr>
        <p:grpSpPr>
          <a:xfrm>
            <a:off x="6344029" y="722486"/>
            <a:ext cx="4834231" cy="599770"/>
            <a:chOff x="6344029" y="1503536"/>
            <a:chExt cx="4834231" cy="599770"/>
          </a:xfrm>
        </p:grpSpPr>
        <p:sp>
          <p:nvSpPr>
            <p:cNvPr id="48" name="矩形 47"/>
            <p:cNvSpPr/>
            <p:nvPr>
              <p:custDataLst>
                <p:tags r:id="rId38"/>
              </p:custDataLst>
            </p:nvPr>
          </p:nvSpPr>
          <p:spPr>
            <a:xfrm>
              <a:off x="6344029" y="1538462"/>
              <a:ext cx="564844" cy="564844"/>
            </a:xfrm>
            <a:prstGeom prst="rect">
              <a:avLst/>
            </a:prstGeom>
            <a:solidFill>
              <a:schemeClr val="accent1"/>
            </a:solidFill>
            <a:ln w="12700" cap="flat" cmpd="sng" algn="ctr">
              <a:noFill/>
              <a:prstDash val="solid"/>
              <a:miter lim="800000"/>
            </a:ln>
            <a:effectLst/>
          </p:spPr>
          <p:txBody>
            <a:bodyPr rtlCol="0" anchor="ctr"/>
            <a:lstStyle/>
            <a:p>
              <a:pPr algn="ctr">
                <a:defRPr/>
              </a:pPr>
              <a:r>
                <a:rPr lang="en-US" altLang="zh-CN" sz="2800" kern="0" dirty="0">
                  <a:solidFill>
                    <a:srgbClr val="FFFFFF"/>
                  </a:solidFill>
                </a:rPr>
                <a:t>1</a:t>
              </a:r>
              <a:endParaRPr lang="zh-CN" altLang="en-US" sz="2800" kern="0" dirty="0">
                <a:solidFill>
                  <a:srgbClr val="FFFFFF"/>
                </a:solidFill>
              </a:endParaRPr>
            </a:p>
          </p:txBody>
        </p:sp>
        <p:sp>
          <p:nvSpPr>
            <p:cNvPr id="33" name="文本框 32"/>
            <p:cNvSpPr txBox="1"/>
            <p:nvPr>
              <p:custDataLst>
                <p:tags r:id="rId39"/>
              </p:custDataLst>
            </p:nvPr>
          </p:nvSpPr>
          <p:spPr>
            <a:xfrm>
              <a:off x="7132267" y="1503536"/>
              <a:ext cx="4045993" cy="599770"/>
            </a:xfrm>
            <a:prstGeom prst="rect">
              <a:avLst/>
            </a:prstGeom>
            <a:noFill/>
          </p:spPr>
          <p:txBody>
            <a:bodyPr wrap="square" rtlCol="0" anchor="ctr" anchorCtr="0">
              <a:normAutofit/>
            </a:bodyPr>
            <a:lstStyle/>
            <a:p>
              <a:r>
                <a:rPr lang="en-US" altLang="zh-CN" sz="2000"/>
                <a:t>LOREM IPSUM DOLOR</a:t>
              </a:r>
              <a:endParaRPr lang="zh-CN" altLang="en-US" sz="2000" dirty="0"/>
            </a:p>
          </p:txBody>
        </p:sp>
      </p:grpSp>
      <p:grpSp>
        <p:nvGrpSpPr>
          <p:cNvPr id="6" name="组合 5"/>
          <p:cNvGrpSpPr/>
          <p:nvPr>
            <p:custDataLst>
              <p:tags r:id="rId23"/>
            </p:custDataLst>
          </p:nvPr>
        </p:nvGrpSpPr>
        <p:grpSpPr>
          <a:xfrm>
            <a:off x="6344029" y="1688665"/>
            <a:ext cx="4865260" cy="599770"/>
            <a:chOff x="6344029" y="2675684"/>
            <a:chExt cx="4865260" cy="599770"/>
          </a:xfrm>
        </p:grpSpPr>
        <p:sp>
          <p:nvSpPr>
            <p:cNvPr id="50" name="矩形 49"/>
            <p:cNvSpPr/>
            <p:nvPr>
              <p:custDataLst>
                <p:tags r:id="rId36"/>
              </p:custDataLst>
            </p:nvPr>
          </p:nvSpPr>
          <p:spPr>
            <a:xfrm>
              <a:off x="6344029" y="2710610"/>
              <a:ext cx="564844" cy="564844"/>
            </a:xfrm>
            <a:prstGeom prst="rect">
              <a:avLst/>
            </a:prstGeom>
            <a:solidFill>
              <a:schemeClr val="accent2"/>
            </a:solidFill>
            <a:ln w="12700" cap="flat" cmpd="sng" algn="ctr">
              <a:noFill/>
              <a:prstDash val="solid"/>
              <a:miter lim="800000"/>
            </a:ln>
            <a:effectLst/>
          </p:spPr>
          <p:txBody>
            <a:bodyPr rtlCol="0" anchor="ctr"/>
            <a:lstStyle/>
            <a:p>
              <a:pPr algn="ctr">
                <a:defRPr/>
              </a:pPr>
              <a:r>
                <a:rPr lang="en-US" altLang="zh-CN" sz="2800" kern="0" dirty="0">
                  <a:solidFill>
                    <a:srgbClr val="FFFFFF"/>
                  </a:solidFill>
                </a:rPr>
                <a:t>2</a:t>
              </a:r>
              <a:endParaRPr lang="zh-CN" altLang="en-US" sz="2800" kern="0" dirty="0">
                <a:solidFill>
                  <a:srgbClr val="FFFFFF"/>
                </a:solidFill>
              </a:endParaRPr>
            </a:p>
          </p:txBody>
        </p:sp>
        <p:sp>
          <p:nvSpPr>
            <p:cNvPr id="34" name="文本框 33"/>
            <p:cNvSpPr txBox="1"/>
            <p:nvPr>
              <p:custDataLst>
                <p:tags r:id="rId37"/>
              </p:custDataLst>
            </p:nvPr>
          </p:nvSpPr>
          <p:spPr>
            <a:xfrm>
              <a:off x="7163296" y="2675684"/>
              <a:ext cx="4045993" cy="599770"/>
            </a:xfrm>
            <a:prstGeom prst="rect">
              <a:avLst/>
            </a:prstGeom>
            <a:noFill/>
          </p:spPr>
          <p:txBody>
            <a:bodyPr wrap="square" rtlCol="0" anchor="ctr" anchorCtr="0">
              <a:normAutofit/>
            </a:bodyPr>
            <a:lstStyle/>
            <a:p>
              <a:r>
                <a:rPr lang="en-US" altLang="zh-CN" sz="2000"/>
                <a:t>LOREM IPSUM DOLOR</a:t>
              </a:r>
              <a:endParaRPr lang="zh-CN" altLang="en-US" sz="2000" dirty="0"/>
            </a:p>
          </p:txBody>
        </p:sp>
      </p:grpSp>
      <p:grpSp>
        <p:nvGrpSpPr>
          <p:cNvPr id="7" name="组合 6"/>
          <p:cNvGrpSpPr/>
          <p:nvPr>
            <p:custDataLst>
              <p:tags r:id="rId24"/>
            </p:custDataLst>
          </p:nvPr>
        </p:nvGrpSpPr>
        <p:grpSpPr>
          <a:xfrm>
            <a:off x="6344029" y="2654844"/>
            <a:ext cx="4865260" cy="599770"/>
            <a:chOff x="6344029" y="3847832"/>
            <a:chExt cx="4865260" cy="599770"/>
          </a:xfrm>
        </p:grpSpPr>
        <p:sp>
          <p:nvSpPr>
            <p:cNvPr id="51" name="矩形 50"/>
            <p:cNvSpPr/>
            <p:nvPr>
              <p:custDataLst>
                <p:tags r:id="rId34"/>
              </p:custDataLst>
            </p:nvPr>
          </p:nvSpPr>
          <p:spPr>
            <a:xfrm>
              <a:off x="6344029" y="3882758"/>
              <a:ext cx="564844" cy="564844"/>
            </a:xfrm>
            <a:prstGeom prst="rect">
              <a:avLst/>
            </a:prstGeom>
            <a:solidFill>
              <a:schemeClr val="accent3"/>
            </a:solidFill>
            <a:ln w="12700" cap="flat" cmpd="sng" algn="ctr">
              <a:noFill/>
              <a:prstDash val="solid"/>
              <a:miter lim="800000"/>
            </a:ln>
            <a:effectLst/>
          </p:spPr>
          <p:txBody>
            <a:bodyPr rtlCol="0" anchor="ctr"/>
            <a:lstStyle/>
            <a:p>
              <a:pPr algn="ctr">
                <a:defRPr/>
              </a:pPr>
              <a:r>
                <a:rPr lang="en-US" altLang="zh-CN" sz="2800" kern="0" dirty="0">
                  <a:solidFill>
                    <a:srgbClr val="FFFFFF"/>
                  </a:solidFill>
                </a:rPr>
                <a:t>3</a:t>
              </a:r>
              <a:endParaRPr lang="zh-CN" altLang="en-US" sz="2800" kern="0" dirty="0">
                <a:solidFill>
                  <a:srgbClr val="FFFFFF"/>
                </a:solidFill>
              </a:endParaRPr>
            </a:p>
          </p:txBody>
        </p:sp>
        <p:sp>
          <p:nvSpPr>
            <p:cNvPr id="36" name="文本框 35"/>
            <p:cNvSpPr txBox="1"/>
            <p:nvPr>
              <p:custDataLst>
                <p:tags r:id="rId35"/>
              </p:custDataLst>
            </p:nvPr>
          </p:nvSpPr>
          <p:spPr>
            <a:xfrm>
              <a:off x="7163296" y="3847832"/>
              <a:ext cx="4045993" cy="599770"/>
            </a:xfrm>
            <a:prstGeom prst="rect">
              <a:avLst/>
            </a:prstGeom>
            <a:noFill/>
          </p:spPr>
          <p:txBody>
            <a:bodyPr wrap="square" rtlCol="0" anchor="ctr" anchorCtr="0">
              <a:normAutofit/>
            </a:bodyPr>
            <a:lstStyle/>
            <a:p>
              <a:r>
                <a:rPr lang="en-US" altLang="zh-CN" sz="2000"/>
                <a:t>LOREM IPSUM DOLOR</a:t>
              </a:r>
              <a:endParaRPr lang="zh-CN" altLang="en-US" sz="2000" dirty="0"/>
            </a:p>
          </p:txBody>
        </p:sp>
      </p:grpSp>
      <p:grpSp>
        <p:nvGrpSpPr>
          <p:cNvPr id="8" name="组合 7"/>
          <p:cNvGrpSpPr/>
          <p:nvPr>
            <p:custDataLst>
              <p:tags r:id="rId25"/>
            </p:custDataLst>
          </p:nvPr>
        </p:nvGrpSpPr>
        <p:grpSpPr>
          <a:xfrm>
            <a:off x="6344029" y="3621023"/>
            <a:ext cx="4865260" cy="599770"/>
            <a:chOff x="6344029" y="5019981"/>
            <a:chExt cx="4865260" cy="599770"/>
          </a:xfrm>
        </p:grpSpPr>
        <p:sp>
          <p:nvSpPr>
            <p:cNvPr id="49" name="矩形 48"/>
            <p:cNvSpPr/>
            <p:nvPr>
              <p:custDataLst>
                <p:tags r:id="rId32"/>
              </p:custDataLst>
            </p:nvPr>
          </p:nvSpPr>
          <p:spPr>
            <a:xfrm>
              <a:off x="6344029" y="5054907"/>
              <a:ext cx="564844" cy="564844"/>
            </a:xfrm>
            <a:prstGeom prst="rect">
              <a:avLst/>
            </a:prstGeom>
            <a:solidFill>
              <a:schemeClr val="accent4"/>
            </a:solidFill>
            <a:ln w="12700" cap="flat" cmpd="sng" algn="ctr">
              <a:noFill/>
              <a:prstDash val="solid"/>
              <a:miter lim="800000"/>
            </a:ln>
            <a:effectLst/>
          </p:spPr>
          <p:txBody>
            <a:bodyPr rtlCol="0" anchor="ctr"/>
            <a:lstStyle/>
            <a:p>
              <a:pPr algn="ctr">
                <a:defRPr/>
              </a:pPr>
              <a:r>
                <a:rPr lang="en-US" altLang="zh-CN" sz="2800" kern="0" dirty="0">
                  <a:solidFill>
                    <a:srgbClr val="FFFFFF"/>
                  </a:solidFill>
                </a:rPr>
                <a:t>4</a:t>
              </a:r>
              <a:endParaRPr lang="zh-CN" altLang="en-US" sz="2800" kern="0" dirty="0">
                <a:solidFill>
                  <a:srgbClr val="FFFFFF"/>
                </a:solidFill>
              </a:endParaRPr>
            </a:p>
          </p:txBody>
        </p:sp>
        <p:sp>
          <p:nvSpPr>
            <p:cNvPr id="65" name="文本框 64"/>
            <p:cNvSpPr txBox="1"/>
            <p:nvPr>
              <p:custDataLst>
                <p:tags r:id="rId33"/>
              </p:custDataLst>
            </p:nvPr>
          </p:nvSpPr>
          <p:spPr>
            <a:xfrm>
              <a:off x="7163296" y="5019981"/>
              <a:ext cx="4045993" cy="599770"/>
            </a:xfrm>
            <a:prstGeom prst="rect">
              <a:avLst/>
            </a:prstGeom>
            <a:noFill/>
          </p:spPr>
          <p:txBody>
            <a:bodyPr wrap="square" rtlCol="0" anchor="ctr" anchorCtr="0">
              <a:normAutofit/>
            </a:bodyPr>
            <a:lstStyle/>
            <a:p>
              <a:r>
                <a:rPr lang="en-US" altLang="zh-CN" sz="2000"/>
                <a:t>LOREM IPSUM DOLOR</a:t>
              </a:r>
              <a:endParaRPr lang="zh-CN" altLang="en-US" sz="2000" dirty="0"/>
            </a:p>
          </p:txBody>
        </p:sp>
      </p:grpSp>
      <p:grpSp>
        <p:nvGrpSpPr>
          <p:cNvPr id="47" name="组合 46"/>
          <p:cNvGrpSpPr/>
          <p:nvPr>
            <p:custDataLst>
              <p:tags r:id="rId26"/>
            </p:custDataLst>
          </p:nvPr>
        </p:nvGrpSpPr>
        <p:grpSpPr>
          <a:xfrm>
            <a:off x="6344029" y="4587202"/>
            <a:ext cx="4865260" cy="599770"/>
            <a:chOff x="6344029" y="5019981"/>
            <a:chExt cx="4865260" cy="599770"/>
          </a:xfrm>
        </p:grpSpPr>
        <p:sp>
          <p:nvSpPr>
            <p:cNvPr id="52" name="矩形 51"/>
            <p:cNvSpPr/>
            <p:nvPr>
              <p:custDataLst>
                <p:tags r:id="rId30"/>
              </p:custDataLst>
            </p:nvPr>
          </p:nvSpPr>
          <p:spPr>
            <a:xfrm>
              <a:off x="6344029" y="5054907"/>
              <a:ext cx="564844" cy="564844"/>
            </a:xfrm>
            <a:prstGeom prst="rect">
              <a:avLst/>
            </a:prstGeom>
            <a:solidFill>
              <a:schemeClr val="accent5"/>
            </a:solidFill>
            <a:ln w="12700" cap="flat" cmpd="sng" algn="ctr">
              <a:noFill/>
              <a:prstDash val="solid"/>
              <a:miter lim="800000"/>
            </a:ln>
            <a:effectLst/>
          </p:spPr>
          <p:txBody>
            <a:bodyPr rtlCol="0" anchor="ctr"/>
            <a:lstStyle/>
            <a:p>
              <a:pPr algn="ctr">
                <a:defRPr/>
              </a:pPr>
              <a:r>
                <a:rPr lang="en-US" altLang="zh-CN" sz="2800" kern="0">
                  <a:solidFill>
                    <a:srgbClr val="FFFFFF"/>
                  </a:solidFill>
                </a:rPr>
                <a:t>5</a:t>
              </a:r>
              <a:endParaRPr lang="zh-CN" altLang="en-US" sz="2800" kern="0" dirty="0">
                <a:solidFill>
                  <a:srgbClr val="FFFFFF"/>
                </a:solidFill>
              </a:endParaRPr>
            </a:p>
          </p:txBody>
        </p:sp>
        <p:sp>
          <p:nvSpPr>
            <p:cNvPr id="53" name="文本框 52"/>
            <p:cNvSpPr txBox="1"/>
            <p:nvPr>
              <p:custDataLst>
                <p:tags r:id="rId31"/>
              </p:custDataLst>
            </p:nvPr>
          </p:nvSpPr>
          <p:spPr>
            <a:xfrm>
              <a:off x="7163296" y="5019981"/>
              <a:ext cx="4045993" cy="599770"/>
            </a:xfrm>
            <a:prstGeom prst="rect">
              <a:avLst/>
            </a:prstGeom>
            <a:noFill/>
          </p:spPr>
          <p:txBody>
            <a:bodyPr wrap="square" rtlCol="0" anchor="ctr" anchorCtr="0">
              <a:normAutofit/>
            </a:bodyPr>
            <a:lstStyle/>
            <a:p>
              <a:r>
                <a:rPr lang="en-US" altLang="zh-CN" sz="2000"/>
                <a:t>LOREM IPSUM DOLOR</a:t>
              </a:r>
              <a:endParaRPr lang="zh-CN" altLang="en-US" sz="2000" dirty="0"/>
            </a:p>
          </p:txBody>
        </p:sp>
      </p:grpSp>
      <p:grpSp>
        <p:nvGrpSpPr>
          <p:cNvPr id="54" name="组合 53"/>
          <p:cNvGrpSpPr/>
          <p:nvPr>
            <p:custDataLst>
              <p:tags r:id="rId27"/>
            </p:custDataLst>
          </p:nvPr>
        </p:nvGrpSpPr>
        <p:grpSpPr>
          <a:xfrm>
            <a:off x="6344029" y="5553381"/>
            <a:ext cx="4865260" cy="599770"/>
            <a:chOff x="6344029" y="5019981"/>
            <a:chExt cx="4865260" cy="599770"/>
          </a:xfrm>
        </p:grpSpPr>
        <p:sp>
          <p:nvSpPr>
            <p:cNvPr id="55" name="矩形 54"/>
            <p:cNvSpPr/>
            <p:nvPr>
              <p:custDataLst>
                <p:tags r:id="rId28"/>
              </p:custDataLst>
            </p:nvPr>
          </p:nvSpPr>
          <p:spPr>
            <a:xfrm>
              <a:off x="6344029" y="5054907"/>
              <a:ext cx="564844" cy="564844"/>
            </a:xfrm>
            <a:prstGeom prst="rect">
              <a:avLst/>
            </a:prstGeom>
            <a:solidFill>
              <a:schemeClr val="accent6"/>
            </a:solidFill>
            <a:ln w="12700" cap="flat" cmpd="sng" algn="ctr">
              <a:noFill/>
              <a:prstDash val="solid"/>
              <a:miter lim="800000"/>
            </a:ln>
            <a:effectLst/>
          </p:spPr>
          <p:txBody>
            <a:bodyPr rtlCol="0" anchor="ctr"/>
            <a:lstStyle/>
            <a:p>
              <a:pPr algn="ctr">
                <a:defRPr/>
              </a:pPr>
              <a:r>
                <a:rPr lang="en-US" altLang="zh-CN" sz="2800" kern="0">
                  <a:solidFill>
                    <a:srgbClr val="FFFFFF"/>
                  </a:solidFill>
                </a:rPr>
                <a:t>6</a:t>
              </a:r>
              <a:endParaRPr lang="zh-CN" altLang="en-US" sz="2800" kern="0" dirty="0">
                <a:solidFill>
                  <a:srgbClr val="FFFFFF"/>
                </a:solidFill>
              </a:endParaRPr>
            </a:p>
          </p:txBody>
        </p:sp>
        <p:sp>
          <p:nvSpPr>
            <p:cNvPr id="66" name="文本框 65"/>
            <p:cNvSpPr txBox="1"/>
            <p:nvPr>
              <p:custDataLst>
                <p:tags r:id="rId29"/>
              </p:custDataLst>
            </p:nvPr>
          </p:nvSpPr>
          <p:spPr>
            <a:xfrm>
              <a:off x="7163296" y="5019981"/>
              <a:ext cx="4045993" cy="599770"/>
            </a:xfrm>
            <a:prstGeom prst="rect">
              <a:avLst/>
            </a:prstGeom>
            <a:noFill/>
          </p:spPr>
          <p:txBody>
            <a:bodyPr wrap="square" rtlCol="0" anchor="ctr" anchorCtr="0">
              <a:normAutofit/>
            </a:bodyPr>
            <a:lstStyle/>
            <a:p>
              <a:r>
                <a:rPr lang="en-US" altLang="zh-CN" sz="2000"/>
                <a:t>LOREM IPSUM DOLOR</a:t>
              </a:r>
              <a:endParaRPr lang="zh-CN" altLang="en-US" sz="2000" dirty="0"/>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66378" y="1687134"/>
            <a:ext cx="5183188"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3"/>
            </p:custDataLst>
          </p:nvPr>
        </p:nvSpPr>
        <p:spPr>
          <a:xfrm>
            <a:off x="833967" y="1687134"/>
            <a:ext cx="5157787"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7" name="文本框 6"/>
          <p:cNvSpPr txBox="1"/>
          <p:nvPr>
            <p:custDataLst>
              <p:tags r:id="rId4"/>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en-US" altLang="zh-CN"/>
              <a:t>LOREM IPSUM DOLOR</a:t>
            </a:r>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5582934" y="755494"/>
            <a:ext cx="5967412" cy="5403012"/>
          </a:xfrm>
          <a:prstGeom prst="rect">
            <a:avLst/>
          </a:prstGeom>
        </p:spPr>
      </p:pic>
      <p:sp>
        <p:nvSpPr>
          <p:cNvPr id="6" name="文本框 5"/>
          <p:cNvSpPr txBox="1"/>
          <p:nvPr>
            <p:custDataLst>
              <p:tags r:id="rId3"/>
            </p:custDataLst>
          </p:nvPr>
        </p:nvSpPr>
        <p:spPr>
          <a:xfrm>
            <a:off x="651622" y="2346919"/>
            <a:ext cx="4262438" cy="3811587"/>
          </a:xfrm>
          <a:prstGeom prst="rect">
            <a:avLst/>
          </a:prstGeom>
        </p:spPr>
        <p:txBody>
          <a:bodyPr vert="horz" lIns="91440" tIns="45720" rIns="91440" bIns="45720" rtlCol="0">
            <a:normAutofit/>
          </a:bodyPr>
          <a:lstStyle>
            <a:lvl1pPr marL="357505" indent="-357505" algn="just">
              <a:lnSpc>
                <a:spcPct val="110000"/>
              </a:lnSpc>
              <a:spcBef>
                <a:spcPts val="1800"/>
              </a:spcBef>
              <a:spcAft>
                <a:spcPts val="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sz="2000" baseline="0">
                <a:latin typeface="幼圆" pitchFamily="49" charset="-122"/>
                <a:ea typeface="黑体" pitchFamily="49" charset="-122"/>
              </a:defRPr>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a:t>
            </a:r>
            <a:endParaRPr lang="zh-CN" altLang="en-US" dirty="0"/>
          </a:p>
        </p:txBody>
      </p:sp>
      <p:sp>
        <p:nvSpPr>
          <p:cNvPr id="4" name="文本框 3"/>
          <p:cNvSpPr txBox="1"/>
          <p:nvPr>
            <p:custDataLst>
              <p:tags r:id="rId4"/>
            </p:custDataLst>
          </p:nvPr>
        </p:nvSpPr>
        <p:spPr>
          <a:xfrm>
            <a:off x="651622" y="743544"/>
            <a:ext cx="4262438" cy="1603375"/>
          </a:xfrm>
          <a:prstGeom prst="rect">
            <a:avLst/>
          </a:prstGeom>
        </p:spPr>
        <p:txBody>
          <a:bodyPr vert="horz" lIns="91440" tIns="45720" rIns="91440" bIns="45720" rtlCol="0" anchor="b">
            <a:normAutofit/>
          </a:bodyPr>
          <a:lstStyle>
            <a:lvl1pPr>
              <a:lnSpc>
                <a:spcPct val="90000"/>
              </a:lnSpc>
              <a:spcBef>
                <a:spcPct val="0"/>
              </a:spcBef>
              <a:buNone/>
              <a:defRPr sz="4000" b="1" i="0" baseline="0">
                <a:solidFill>
                  <a:schemeClr val="accent1">
                    <a:lumMod val="75000"/>
                  </a:schemeClr>
                </a:solidFill>
                <a:effectLst/>
                <a:latin typeface="+mj-lt"/>
                <a:ea typeface="+mj-ea"/>
                <a:cs typeface="+mj-cs"/>
              </a:defRPr>
            </a:lvl1pPr>
          </a:lstStyle>
          <a:p>
            <a:r>
              <a:rPr lang="en-US" altLang="zh-CN"/>
              <a:t>LOREM IPSUM DOLOR</a:t>
            </a:r>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1554601" y="1317684"/>
            <a:ext cx="9069198"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spcBef>
                <a:spcPct val="0"/>
              </a:spcBef>
              <a:buNone/>
              <a:defRPr sz="3600" b="1" i="0" baseline="0">
                <a:solidFill>
                  <a:schemeClr val="accent1"/>
                </a:solidFill>
                <a:effectLst/>
                <a:latin typeface="+mj-lt"/>
                <a:ea typeface="+mj-ea"/>
                <a:cs typeface="+mj-cs"/>
              </a:defRPr>
            </a:lvl1pPr>
          </a:lstStyle>
          <a:p>
            <a:r>
              <a:rPr lang="en-US" altLang="zh-CN" dirty="0">
                <a:solidFill>
                  <a:srgbClr val="AF6A07"/>
                </a:solidFill>
              </a:rPr>
              <a:t>LOREM IPSUM DOLOR</a:t>
            </a:r>
            <a:endParaRPr lang="zh-CN" altLang="en-US" dirty="0">
              <a:solidFill>
                <a:srgbClr val="AF6A07"/>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itchFamily="49" charset="-122"/>
              <a:buNone/>
              <a:defRPr sz="1050" baseline="0">
                <a:latin typeface="Arial" pitchFamily="34" charset="0"/>
                <a:ea typeface="黑体" pitchFamily="49" charset="-122"/>
              </a:defRPr>
            </a:lvl2pPr>
            <a:lvl3pPr marL="685800" indent="0" defTabSz="685800">
              <a:lnSpc>
                <a:spcPct val="90000"/>
              </a:lnSpc>
              <a:spcBef>
                <a:spcPts val="375"/>
              </a:spcBef>
              <a:buFont typeface="Arial" pitchFamily="34" charset="0"/>
              <a:buNone/>
              <a:defRPr sz="900"/>
            </a:lvl3pPr>
            <a:lvl4pPr marL="1028700" indent="0" defTabSz="685800">
              <a:lnSpc>
                <a:spcPct val="90000"/>
              </a:lnSpc>
              <a:spcBef>
                <a:spcPts val="375"/>
              </a:spcBef>
              <a:buFont typeface="Arial" pitchFamily="34" charset="0"/>
              <a:buNone/>
              <a:defRPr sz="750"/>
            </a:lvl4pPr>
            <a:lvl5pPr marL="1371600" indent="0" defTabSz="685800">
              <a:lnSpc>
                <a:spcPct val="90000"/>
              </a:lnSpc>
              <a:spcBef>
                <a:spcPts val="375"/>
              </a:spcBef>
              <a:buFont typeface="Arial" pitchFamily="34" charset="0"/>
              <a:buNone/>
              <a:defRPr sz="750"/>
            </a:lvl5pPr>
            <a:lvl6pPr marL="1714500" indent="0" defTabSz="685800">
              <a:lnSpc>
                <a:spcPct val="90000"/>
              </a:lnSpc>
              <a:spcBef>
                <a:spcPts val="375"/>
              </a:spcBef>
              <a:buFont typeface="Arial" pitchFamily="34" charset="0"/>
              <a:buNone/>
              <a:defRPr sz="750"/>
            </a:lvl6pPr>
            <a:lvl7pPr marL="2057400" indent="0" defTabSz="685800">
              <a:lnSpc>
                <a:spcPct val="90000"/>
              </a:lnSpc>
              <a:spcBef>
                <a:spcPts val="375"/>
              </a:spcBef>
              <a:buFont typeface="Arial" pitchFamily="34" charset="0"/>
              <a:buNone/>
              <a:defRPr sz="750"/>
            </a:lvl7pPr>
            <a:lvl8pPr marL="2400300" indent="0" defTabSz="685800">
              <a:lnSpc>
                <a:spcPct val="90000"/>
              </a:lnSpc>
              <a:spcBef>
                <a:spcPts val="375"/>
              </a:spcBef>
              <a:buFont typeface="Arial" pitchFamily="34" charset="0"/>
              <a:buNone/>
              <a:defRPr sz="750"/>
            </a:lvl8pPr>
            <a:lvl9pPr marL="2743200" indent="0" defTabSz="685800">
              <a:lnSpc>
                <a:spcPct val="90000"/>
              </a:lnSpc>
              <a:spcBef>
                <a:spcPts val="375"/>
              </a:spcBef>
              <a:buFont typeface="Arial" pitchFamily="34" charset="0"/>
              <a:buNone/>
              <a:defRPr sz="750"/>
            </a:lvl9pPr>
          </a:lstStyle>
          <a:p>
            <a:r>
              <a:rPr lang="en-US" altLang="zh-CN" dirty="0" err="1"/>
              <a:t>Lorem</a:t>
            </a:r>
            <a:r>
              <a:rPr lang="en-US" altLang="zh-CN" dirty="0"/>
              <a:t> </a:t>
            </a:r>
            <a:r>
              <a:rPr lang="en-US" altLang="zh-CN" dirty="0" err="1"/>
              <a:t>ipsum</a:t>
            </a:r>
            <a:r>
              <a:rPr lang="en-US" altLang="zh-CN" dirty="0"/>
              <a:t>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custDataLst>
              <p:tags r:id="rId2"/>
            </p:custDataLst>
          </p:nvPr>
        </p:nvSpPr>
        <p:spPr>
          <a:xfrm>
            <a:off x="2898175" y="2555822"/>
            <a:ext cx="1660924" cy="784871"/>
          </a:xfrm>
          <a:prstGeom prst="rect">
            <a:avLst/>
          </a:prstGeom>
          <a:noFill/>
          <a:ln w="12700" cap="flat" cmpd="sng" algn="ctr">
            <a:noFill/>
            <a:prstDash val="solid"/>
            <a:miter lim="800000"/>
          </a:ln>
          <a:effectLst/>
        </p:spPr>
        <p:txBody>
          <a:bodyPr rtlCol="0" anchor="ctr"/>
          <a:lstStyle/>
          <a:p>
            <a:pPr algn="ctr">
              <a:defRPr/>
            </a:pPr>
            <a:r>
              <a:rPr lang="en-US" altLang="zh-CN" sz="5400" kern="0">
                <a:solidFill>
                  <a:srgbClr val="FFFFFF"/>
                </a:solidFill>
              </a:rPr>
              <a:t>01</a:t>
            </a:r>
          </a:p>
        </p:txBody>
      </p:sp>
      <p:sp>
        <p:nvSpPr>
          <p:cNvPr id="2" name="标题 1"/>
          <p:cNvSpPr>
            <a:spLocks noGrp="1"/>
          </p:cNvSpPr>
          <p:nvPr>
            <p:ph type="title"/>
            <p:custDataLst>
              <p:tags r:id="rId3"/>
            </p:custDataLst>
          </p:nvPr>
        </p:nvSpPr>
        <p:spPr/>
        <p:txBody>
          <a:body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046164" y="2624642"/>
            <a:ext cx="2835200" cy="2046021"/>
            <a:chOff x="1617664" y="1653092"/>
            <a:chExt cx="2835200" cy="2046021"/>
          </a:xfrm>
        </p:grpSpPr>
        <p:sp>
          <p:nvSpPr>
            <p:cNvPr id="5" name="MH_SubTitle_1"/>
            <p:cNvSpPr/>
            <p:nvPr>
              <p:custDataLst>
                <p:tags r:id="rId12"/>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IPSUM DOLOR</a:t>
              </a:r>
              <a:endParaRPr lang="zh-CN" altLang="en-US" sz="2000" dirty="0">
                <a:solidFill>
                  <a:schemeClr val="accent1">
                    <a:lumMod val="75000"/>
                  </a:schemeClr>
                </a:solidFill>
              </a:endParaRPr>
            </a:p>
          </p:txBody>
        </p:sp>
        <p:sp>
          <p:nvSpPr>
            <p:cNvPr id="6" name="MH_Other_2"/>
            <p:cNvSpPr/>
            <p:nvPr>
              <p:custDataLst>
                <p:tags r:id="rId13"/>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4"/>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576781" y="2624642"/>
            <a:ext cx="2835201" cy="2046021"/>
            <a:chOff x="4706182" y="1653092"/>
            <a:chExt cx="2835201" cy="2046021"/>
          </a:xfrm>
        </p:grpSpPr>
        <p:sp>
          <p:nvSpPr>
            <p:cNvPr id="30" name="MH_SubTitle_2"/>
            <p:cNvSpPr/>
            <p:nvPr>
              <p:custDataLst>
                <p:tags r:id="rId9"/>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IPSUM DOLOR</a:t>
              </a:r>
              <a:endParaRPr lang="zh-CN" altLang="en-US" sz="2000" dirty="0">
                <a:solidFill>
                  <a:schemeClr val="accent2">
                    <a:lumMod val="75000"/>
                  </a:schemeClr>
                </a:solidFill>
              </a:endParaRPr>
            </a:p>
          </p:txBody>
        </p:sp>
        <p:sp>
          <p:nvSpPr>
            <p:cNvPr id="31" name="MH_Other_11"/>
            <p:cNvSpPr/>
            <p:nvPr>
              <p:custDataLst>
                <p:tags r:id="rId10"/>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1"/>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8107399" y="2624642"/>
            <a:ext cx="2835201" cy="2046021"/>
            <a:chOff x="8107399" y="2624642"/>
            <a:chExt cx="2835201" cy="2046021"/>
          </a:xfrm>
        </p:grpSpPr>
        <p:sp>
          <p:nvSpPr>
            <p:cNvPr id="20" name="MH_SubTitle_2"/>
            <p:cNvSpPr/>
            <p:nvPr>
              <p:custDataLst>
                <p:tags r:id="rId6"/>
              </p:custDataLst>
            </p:nvPr>
          </p:nvSpPr>
          <p:spPr>
            <a:xfrm>
              <a:off x="8107399" y="262464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IPSUM DOLOR</a:t>
              </a:r>
              <a:endParaRPr lang="zh-CN" altLang="en-US" sz="2000" dirty="0">
                <a:solidFill>
                  <a:schemeClr val="accent3">
                    <a:lumMod val="75000"/>
                  </a:schemeClr>
                </a:solidFill>
              </a:endParaRPr>
            </a:p>
          </p:txBody>
        </p:sp>
        <p:sp>
          <p:nvSpPr>
            <p:cNvPr id="21" name="MH_Other_11"/>
            <p:cNvSpPr/>
            <p:nvPr>
              <p:custDataLst>
                <p:tags r:id="rId7"/>
              </p:custDataLst>
            </p:nvPr>
          </p:nvSpPr>
          <p:spPr>
            <a:xfrm>
              <a:off x="9075848" y="2722072"/>
              <a:ext cx="896352"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16" name="KSO_Shape"/>
            <p:cNvSpPr>
              <a:spLocks noChangeAspect="1"/>
            </p:cNvSpPr>
            <p:nvPr>
              <p:custDataLst>
                <p:tags r:id="rId8"/>
              </p:custDataLst>
            </p:nvPr>
          </p:nvSpPr>
          <p:spPr bwMode="auto">
            <a:xfrm>
              <a:off x="9327216" y="2953951"/>
              <a:ext cx="391667" cy="39166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5"/>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198564" y="1614992"/>
            <a:ext cx="2835200" cy="2046021"/>
            <a:chOff x="1617664" y="1653092"/>
            <a:chExt cx="2835200" cy="2046021"/>
          </a:xfrm>
        </p:grpSpPr>
        <p:sp>
          <p:nvSpPr>
            <p:cNvPr id="5" name="MH_SubTitle_1"/>
            <p:cNvSpPr/>
            <p:nvPr>
              <p:custDataLst>
                <p:tags r:id="rId16"/>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17"/>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8"/>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5861076" y="1614992"/>
            <a:ext cx="2835201" cy="2046021"/>
            <a:chOff x="4706182" y="1653092"/>
            <a:chExt cx="2835201" cy="2046021"/>
          </a:xfrm>
        </p:grpSpPr>
        <p:sp>
          <p:nvSpPr>
            <p:cNvPr id="30" name="MH_SubTitle_2"/>
            <p:cNvSpPr/>
            <p:nvPr>
              <p:custDataLst>
                <p:tags r:id="rId13"/>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4"/>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5"/>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13" name="组合 12"/>
          <p:cNvGrpSpPr/>
          <p:nvPr>
            <p:custDataLst>
              <p:tags r:id="rId4"/>
            </p:custDataLst>
          </p:nvPr>
        </p:nvGrpSpPr>
        <p:grpSpPr>
          <a:xfrm>
            <a:off x="3529820" y="3672392"/>
            <a:ext cx="2835200" cy="2046021"/>
            <a:chOff x="3529820" y="3672392"/>
            <a:chExt cx="2835200" cy="2046021"/>
          </a:xfrm>
        </p:grpSpPr>
        <p:sp>
          <p:nvSpPr>
            <p:cNvPr id="32" name="MH_SubTitle_1"/>
            <p:cNvSpPr/>
            <p:nvPr>
              <p:custDataLst>
                <p:tags r:id="rId10"/>
              </p:custDataLst>
            </p:nvPr>
          </p:nvSpPr>
          <p:spPr>
            <a:xfrm>
              <a:off x="3529820" y="36723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3" name="MH_Other_2"/>
            <p:cNvSpPr/>
            <p:nvPr>
              <p:custDataLst>
                <p:tags r:id="rId11"/>
              </p:custDataLst>
            </p:nvPr>
          </p:nvSpPr>
          <p:spPr>
            <a:xfrm>
              <a:off x="4498271" y="3769822"/>
              <a:ext cx="894404"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2" name="KSO_Shape"/>
            <p:cNvSpPr>
              <a:spLocks noChangeAspect="1"/>
            </p:cNvSpPr>
            <p:nvPr>
              <p:custDataLst>
                <p:tags r:id="rId12"/>
              </p:custDataLst>
            </p:nvPr>
          </p:nvSpPr>
          <p:spPr bwMode="auto">
            <a:xfrm>
              <a:off x="4737947" y="3982218"/>
              <a:ext cx="405307" cy="40530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000">
                <a:solidFill>
                  <a:srgbClr val="FFFFFF"/>
                </a:solidFill>
              </a:endParaRPr>
            </a:p>
          </p:txBody>
        </p:sp>
      </p:grpSp>
      <p:grpSp>
        <p:nvGrpSpPr>
          <p:cNvPr id="12" name="组合 11"/>
          <p:cNvGrpSpPr/>
          <p:nvPr>
            <p:custDataLst>
              <p:tags r:id="rId5"/>
            </p:custDataLst>
          </p:nvPr>
        </p:nvGrpSpPr>
        <p:grpSpPr>
          <a:xfrm>
            <a:off x="8192332" y="3672392"/>
            <a:ext cx="2835201" cy="2046021"/>
            <a:chOff x="8192332" y="3672392"/>
            <a:chExt cx="2835201" cy="2046021"/>
          </a:xfrm>
        </p:grpSpPr>
        <p:sp>
          <p:nvSpPr>
            <p:cNvPr id="39" name="MH_SubTitle_2"/>
            <p:cNvSpPr/>
            <p:nvPr>
              <p:custDataLst>
                <p:tags r:id="rId7"/>
              </p:custDataLst>
            </p:nvPr>
          </p:nvSpPr>
          <p:spPr>
            <a:xfrm>
              <a:off x="8192332" y="36723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4">
                      <a:lumMod val="75000"/>
                    </a:schemeClr>
                  </a:solidFill>
                </a:rPr>
                <a:t>LOREM IPSUM DOLOR LOREM </a:t>
              </a:r>
              <a:endParaRPr lang="zh-CN" altLang="en-US" sz="2000" dirty="0">
                <a:solidFill>
                  <a:schemeClr val="accent4">
                    <a:lumMod val="75000"/>
                  </a:schemeClr>
                </a:solidFill>
              </a:endParaRPr>
            </a:p>
          </p:txBody>
        </p:sp>
        <p:sp>
          <p:nvSpPr>
            <p:cNvPr id="40" name="MH_Other_11"/>
            <p:cNvSpPr/>
            <p:nvPr>
              <p:custDataLst>
                <p:tags r:id="rId8"/>
              </p:custDataLst>
            </p:nvPr>
          </p:nvSpPr>
          <p:spPr>
            <a:xfrm>
              <a:off x="9160781" y="3769822"/>
              <a:ext cx="896352" cy="87686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4" name="KSO_Shape"/>
            <p:cNvSpPr>
              <a:spLocks noChangeAspect="1"/>
            </p:cNvSpPr>
            <p:nvPr>
              <p:custDataLst>
                <p:tags r:id="rId9"/>
              </p:custDataLst>
            </p:nvPr>
          </p:nvSpPr>
          <p:spPr bwMode="auto">
            <a:xfrm>
              <a:off x="9412149" y="4033035"/>
              <a:ext cx="391667" cy="329000"/>
            </a:xfrm>
            <a:custGeom>
              <a:avLst/>
              <a:gdLst>
                <a:gd name="T0" fmla="*/ 2147483646 w 232"/>
                <a:gd name="T1" fmla="*/ 2147483646 h 195"/>
                <a:gd name="T2" fmla="*/ 2147483646 w 232"/>
                <a:gd name="T3" fmla="*/ 0 h 195"/>
                <a:gd name="T4" fmla="*/ 2147483646 w 232"/>
                <a:gd name="T5" fmla="*/ 0 h 195"/>
                <a:gd name="T6" fmla="*/ 2147483646 w 232"/>
                <a:gd name="T7" fmla="*/ 2147483646 h 195"/>
                <a:gd name="T8" fmla="*/ 2147483646 w 232"/>
                <a:gd name="T9" fmla="*/ 2147483646 h 195"/>
                <a:gd name="T10" fmla="*/ 2147483646 w 232"/>
                <a:gd name="T11" fmla="*/ 2147483646 h 195"/>
                <a:gd name="T12" fmla="*/ 2147483646 w 232"/>
                <a:gd name="T13" fmla="*/ 2147483646 h 195"/>
                <a:gd name="T14" fmla="*/ 2147483646 w 232"/>
                <a:gd name="T15" fmla="*/ 2147483646 h 195"/>
                <a:gd name="T16" fmla="*/ 2147483646 w 232"/>
                <a:gd name="T17" fmla="*/ 2147483646 h 195"/>
                <a:gd name="T18" fmla="*/ 2147483646 w 232"/>
                <a:gd name="T19" fmla="*/ 2147483646 h 195"/>
                <a:gd name="T20" fmla="*/ 2147483646 w 232"/>
                <a:gd name="T21" fmla="*/ 2147483646 h 195"/>
                <a:gd name="T22" fmla="*/ 2147483646 w 232"/>
                <a:gd name="T23" fmla="*/ 2147483646 h 195"/>
                <a:gd name="T24" fmla="*/ 2147483646 w 232"/>
                <a:gd name="T25" fmla="*/ 2147483646 h 195"/>
                <a:gd name="T26" fmla="*/ 2147483646 w 232"/>
                <a:gd name="T27" fmla="*/ 2147483646 h 195"/>
                <a:gd name="T28" fmla="*/ 2147483646 w 232"/>
                <a:gd name="T29" fmla="*/ 2147483646 h 195"/>
                <a:gd name="T30" fmla="*/ 2147483646 w 232"/>
                <a:gd name="T31" fmla="*/ 2147483646 h 195"/>
                <a:gd name="T32" fmla="*/ 0 w 232"/>
                <a:gd name="T33" fmla="*/ 2147483646 h 195"/>
                <a:gd name="T34" fmla="*/ 0 w 232"/>
                <a:gd name="T35" fmla="*/ 2147483646 h 195"/>
                <a:gd name="T36" fmla="*/ 2147483646 w 232"/>
                <a:gd name="T37" fmla="*/ 2147483646 h 195"/>
                <a:gd name="T38" fmla="*/ 2147483646 w 232"/>
                <a:gd name="T39" fmla="*/ 2147483646 h 195"/>
                <a:gd name="T40" fmla="*/ 2147483646 w 232"/>
                <a:gd name="T41" fmla="*/ 2147483646 h 195"/>
                <a:gd name="T42" fmla="*/ 2147483646 w 232"/>
                <a:gd name="T43" fmla="*/ 2147483646 h 195"/>
                <a:gd name="T44" fmla="*/ 2147483646 w 232"/>
                <a:gd name="T45" fmla="*/ 2147483646 h 195"/>
                <a:gd name="T46" fmla="*/ 2147483646 w 232"/>
                <a:gd name="T47" fmla="*/ 2147483646 h 195"/>
                <a:gd name="T48" fmla="*/ 2147483646 w 232"/>
                <a:gd name="T49" fmla="*/ 2147483646 h 195"/>
                <a:gd name="T50" fmla="*/ 2147483646 w 232"/>
                <a:gd name="T51" fmla="*/ 2147483646 h 195"/>
                <a:gd name="T52" fmla="*/ 2147483646 w 232"/>
                <a:gd name="T53" fmla="*/ 2147483646 h 195"/>
                <a:gd name="T54" fmla="*/ 2147483646 w 232"/>
                <a:gd name="T55" fmla="*/ 2147483646 h 195"/>
                <a:gd name="T56" fmla="*/ 2147483646 w 232"/>
                <a:gd name="T57" fmla="*/ 2147483646 h 195"/>
                <a:gd name="T58" fmla="*/ 2147483646 w 232"/>
                <a:gd name="T59" fmla="*/ 2147483646 h 195"/>
                <a:gd name="T60" fmla="*/ 2147483646 w 232"/>
                <a:gd name="T61" fmla="*/ 2147483646 h 195"/>
                <a:gd name="T62" fmla="*/ 2147483646 w 232"/>
                <a:gd name="T63" fmla="*/ 2147483646 h 195"/>
                <a:gd name="T64" fmla="*/ 2147483646 w 232"/>
                <a:gd name="T65" fmla="*/ 2147483646 h 195"/>
                <a:gd name="T66" fmla="*/ 2147483646 w 232"/>
                <a:gd name="T67" fmla="*/ 2147483646 h 195"/>
                <a:gd name="T68" fmla="*/ 2147483646 w 232"/>
                <a:gd name="T69" fmla="*/ 2147483646 h 195"/>
                <a:gd name="T70" fmla="*/ 2147483646 w 232"/>
                <a:gd name="T71" fmla="*/ 2147483646 h 195"/>
                <a:gd name="T72" fmla="*/ 2147483646 w 232"/>
                <a:gd name="T73" fmla="*/ 2147483646 h 195"/>
                <a:gd name="T74" fmla="*/ 2147483646 w 232"/>
                <a:gd name="T75" fmla="*/ 2147483646 h 195"/>
                <a:gd name="T76" fmla="*/ 2147483646 w 232"/>
                <a:gd name="T77" fmla="*/ 2147483646 h 195"/>
                <a:gd name="T78" fmla="*/ 2147483646 w 232"/>
                <a:gd name="T79" fmla="*/ 2147483646 h 195"/>
                <a:gd name="T80" fmla="*/ 2147483646 w 232"/>
                <a:gd name="T81" fmla="*/ 2147483646 h 195"/>
                <a:gd name="T82" fmla="*/ 2147483646 w 232"/>
                <a:gd name="T83" fmla="*/ 2147483646 h 195"/>
                <a:gd name="T84" fmla="*/ 2147483646 w 232"/>
                <a:gd name="T85" fmla="*/ 2147483646 h 195"/>
                <a:gd name="T86" fmla="*/ 2147483646 w 232"/>
                <a:gd name="T87" fmla="*/ 2147483646 h 195"/>
                <a:gd name="T88" fmla="*/ 2147483646 w 232"/>
                <a:gd name="T89" fmla="*/ 2147483646 h 195"/>
                <a:gd name="T90" fmla="*/ 2147483646 w 232"/>
                <a:gd name="T91" fmla="*/ 2147483646 h 195"/>
                <a:gd name="T92" fmla="*/ 2147483646 w 232"/>
                <a:gd name="T93" fmla="*/ 2147483646 h 195"/>
                <a:gd name="T94" fmla="*/ 2147483646 w 232"/>
                <a:gd name="T95" fmla="*/ 2147483646 h 195"/>
                <a:gd name="T96" fmla="*/ 2147483646 w 232"/>
                <a:gd name="T97" fmla="*/ 2147483646 h 1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195">
                  <a:moveTo>
                    <a:pt x="155" y="27"/>
                  </a:moveTo>
                  <a:cubicBezTo>
                    <a:pt x="153" y="10"/>
                    <a:pt x="142" y="0"/>
                    <a:pt x="127" y="0"/>
                  </a:cubicBezTo>
                  <a:cubicBezTo>
                    <a:pt x="105" y="0"/>
                    <a:pt x="105" y="0"/>
                    <a:pt x="105" y="0"/>
                  </a:cubicBezTo>
                  <a:cubicBezTo>
                    <a:pt x="90" y="0"/>
                    <a:pt x="79" y="10"/>
                    <a:pt x="77" y="28"/>
                  </a:cubicBezTo>
                  <a:cubicBezTo>
                    <a:pt x="58" y="28"/>
                    <a:pt x="58" y="28"/>
                    <a:pt x="58" y="28"/>
                  </a:cubicBezTo>
                  <a:cubicBezTo>
                    <a:pt x="58" y="195"/>
                    <a:pt x="58" y="195"/>
                    <a:pt x="58" y="195"/>
                  </a:cubicBezTo>
                  <a:cubicBezTo>
                    <a:pt x="174" y="195"/>
                    <a:pt x="174" y="195"/>
                    <a:pt x="174" y="195"/>
                  </a:cubicBezTo>
                  <a:cubicBezTo>
                    <a:pt x="174" y="28"/>
                    <a:pt x="174" y="28"/>
                    <a:pt x="174" y="28"/>
                  </a:cubicBezTo>
                  <a:lnTo>
                    <a:pt x="155" y="27"/>
                  </a:lnTo>
                  <a:close/>
                  <a:moveTo>
                    <a:pt x="105" y="12"/>
                  </a:moveTo>
                  <a:cubicBezTo>
                    <a:pt x="127" y="12"/>
                    <a:pt x="127" y="12"/>
                    <a:pt x="127" y="12"/>
                  </a:cubicBezTo>
                  <a:cubicBezTo>
                    <a:pt x="135" y="12"/>
                    <a:pt x="140" y="18"/>
                    <a:pt x="141" y="28"/>
                  </a:cubicBezTo>
                  <a:cubicBezTo>
                    <a:pt x="91" y="28"/>
                    <a:pt x="91" y="28"/>
                    <a:pt x="91" y="28"/>
                  </a:cubicBezTo>
                  <a:cubicBezTo>
                    <a:pt x="93" y="13"/>
                    <a:pt x="102" y="12"/>
                    <a:pt x="105" y="12"/>
                  </a:cubicBezTo>
                  <a:close/>
                  <a:moveTo>
                    <a:pt x="45" y="28"/>
                  </a:moveTo>
                  <a:cubicBezTo>
                    <a:pt x="21" y="28"/>
                    <a:pt x="21" y="28"/>
                    <a:pt x="21" y="28"/>
                  </a:cubicBezTo>
                  <a:cubicBezTo>
                    <a:pt x="9" y="28"/>
                    <a:pt x="0" y="37"/>
                    <a:pt x="0" y="49"/>
                  </a:cubicBezTo>
                  <a:cubicBezTo>
                    <a:pt x="0" y="174"/>
                    <a:pt x="0" y="174"/>
                    <a:pt x="0" y="174"/>
                  </a:cubicBezTo>
                  <a:cubicBezTo>
                    <a:pt x="0" y="185"/>
                    <a:pt x="9" y="195"/>
                    <a:pt x="21" y="195"/>
                  </a:cubicBezTo>
                  <a:cubicBezTo>
                    <a:pt x="45" y="195"/>
                    <a:pt x="45" y="195"/>
                    <a:pt x="45" y="195"/>
                  </a:cubicBezTo>
                  <a:lnTo>
                    <a:pt x="45" y="28"/>
                  </a:lnTo>
                  <a:close/>
                  <a:moveTo>
                    <a:pt x="232" y="174"/>
                  </a:moveTo>
                  <a:cubicBezTo>
                    <a:pt x="232" y="185"/>
                    <a:pt x="223" y="195"/>
                    <a:pt x="211" y="195"/>
                  </a:cubicBezTo>
                  <a:cubicBezTo>
                    <a:pt x="187" y="195"/>
                    <a:pt x="187" y="195"/>
                    <a:pt x="187" y="195"/>
                  </a:cubicBezTo>
                  <a:cubicBezTo>
                    <a:pt x="187" y="28"/>
                    <a:pt x="187" y="28"/>
                    <a:pt x="187" y="28"/>
                  </a:cubicBezTo>
                  <a:cubicBezTo>
                    <a:pt x="211" y="28"/>
                    <a:pt x="211" y="28"/>
                    <a:pt x="211" y="28"/>
                  </a:cubicBezTo>
                  <a:cubicBezTo>
                    <a:pt x="223" y="28"/>
                    <a:pt x="232" y="37"/>
                    <a:pt x="232" y="49"/>
                  </a:cubicBezTo>
                  <a:lnTo>
                    <a:pt x="232" y="174"/>
                  </a:lnTo>
                  <a:close/>
                  <a:moveTo>
                    <a:pt x="125" y="128"/>
                  </a:moveTo>
                  <a:cubicBezTo>
                    <a:pt x="125" y="123"/>
                    <a:pt x="121" y="120"/>
                    <a:pt x="111" y="117"/>
                  </a:cubicBezTo>
                  <a:cubicBezTo>
                    <a:pt x="98" y="113"/>
                    <a:pt x="89" y="107"/>
                    <a:pt x="89" y="94"/>
                  </a:cubicBezTo>
                  <a:cubicBezTo>
                    <a:pt x="89" y="83"/>
                    <a:pt x="97" y="75"/>
                    <a:pt x="110" y="72"/>
                  </a:cubicBezTo>
                  <a:cubicBezTo>
                    <a:pt x="110" y="60"/>
                    <a:pt x="110" y="60"/>
                    <a:pt x="110" y="60"/>
                  </a:cubicBezTo>
                  <a:cubicBezTo>
                    <a:pt x="122" y="60"/>
                    <a:pt x="122" y="60"/>
                    <a:pt x="122" y="60"/>
                  </a:cubicBezTo>
                  <a:cubicBezTo>
                    <a:pt x="122" y="71"/>
                    <a:pt x="122" y="71"/>
                    <a:pt x="122" y="71"/>
                  </a:cubicBezTo>
                  <a:cubicBezTo>
                    <a:pt x="131" y="72"/>
                    <a:pt x="136" y="73"/>
                    <a:pt x="141" y="75"/>
                  </a:cubicBezTo>
                  <a:cubicBezTo>
                    <a:pt x="137" y="90"/>
                    <a:pt x="137" y="90"/>
                    <a:pt x="137" y="90"/>
                  </a:cubicBezTo>
                  <a:cubicBezTo>
                    <a:pt x="134" y="88"/>
                    <a:pt x="128" y="85"/>
                    <a:pt x="119" y="85"/>
                  </a:cubicBezTo>
                  <a:cubicBezTo>
                    <a:pt x="111" y="85"/>
                    <a:pt x="108" y="89"/>
                    <a:pt x="108" y="92"/>
                  </a:cubicBezTo>
                  <a:cubicBezTo>
                    <a:pt x="108" y="96"/>
                    <a:pt x="112" y="99"/>
                    <a:pt x="123" y="103"/>
                  </a:cubicBezTo>
                  <a:cubicBezTo>
                    <a:pt x="138" y="108"/>
                    <a:pt x="144" y="115"/>
                    <a:pt x="144" y="126"/>
                  </a:cubicBezTo>
                  <a:cubicBezTo>
                    <a:pt x="144" y="137"/>
                    <a:pt x="136" y="147"/>
                    <a:pt x="122" y="149"/>
                  </a:cubicBezTo>
                  <a:cubicBezTo>
                    <a:pt x="122" y="162"/>
                    <a:pt x="122" y="162"/>
                    <a:pt x="122" y="162"/>
                  </a:cubicBezTo>
                  <a:cubicBezTo>
                    <a:pt x="109" y="162"/>
                    <a:pt x="109" y="162"/>
                    <a:pt x="109" y="162"/>
                  </a:cubicBezTo>
                  <a:cubicBezTo>
                    <a:pt x="109" y="150"/>
                    <a:pt x="109" y="150"/>
                    <a:pt x="109" y="150"/>
                  </a:cubicBezTo>
                  <a:cubicBezTo>
                    <a:pt x="101" y="150"/>
                    <a:pt x="93" y="148"/>
                    <a:pt x="88" y="145"/>
                  </a:cubicBezTo>
                  <a:cubicBezTo>
                    <a:pt x="92" y="130"/>
                    <a:pt x="92" y="130"/>
                    <a:pt x="92" y="130"/>
                  </a:cubicBezTo>
                  <a:cubicBezTo>
                    <a:pt x="97" y="133"/>
                    <a:pt x="105" y="136"/>
                    <a:pt x="113" y="136"/>
                  </a:cubicBezTo>
                  <a:cubicBezTo>
                    <a:pt x="120" y="136"/>
                    <a:pt x="125" y="133"/>
                    <a:pt x="125" y="12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6"/>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0"/>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1"/>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2"/>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17"/>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8"/>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9"/>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4"/>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5"/>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16"/>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1"/>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2"/>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3"/>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8"/>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9"/>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0"/>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sp>
        <p:nvSpPr>
          <p:cNvPr id="11" name="文本框 10"/>
          <p:cNvSpPr txBox="1"/>
          <p:nvPr>
            <p:custDataLst>
              <p:tags r:id="rId7"/>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10.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8"/>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8"/>
  <p:tag name="KSO_WM_UNIT_ID" val="custom160106_16*l_i*1_8"/>
  <p:tag name="KSO_WM_UNIT_CLEAR" val="1"/>
  <p:tag name="KSO_WM_UNIT_LAYERLEVEL" val="1_1"/>
  <p:tag name="KSO_WM_DIAGRAM_GROUP_CODE" val="l1-2"/>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3_1"/>
  <p:tag name="KSO_WM_UNIT_ID" val="custom160106_16*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5"/>
  <p:tag name="KSO_WM_UNIT_ID" val="custom160106_16*l_i*1_5"/>
  <p:tag name="KSO_WM_UNIT_CLEAR" val="1"/>
  <p:tag name="KSO_WM_UNIT_LAYERLEVEL" val="1_1"/>
  <p:tag name="KSO_WM_DIAGRAM_GROUP_CODE" val="l1-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6*l_i*1_6"/>
  <p:tag name="KSO_WM_UNIT_CLEAR" val="1"/>
  <p:tag name="KSO_WM_UNIT_LAYERLEVEL" val="1_1"/>
  <p:tag name="KSO_WM_DIAGRAM_GROUP_CODE" val="l1-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6*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6*l_i*1_3"/>
  <p:tag name="KSO_WM_UNIT_CLEAR" val="1"/>
  <p:tag name="KSO_WM_UNIT_LAYERLEVEL" val="1_1"/>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6*l_i*1_4"/>
  <p:tag name="KSO_WM_UNIT_CLEAR" val="1"/>
  <p:tag name="KSO_WM_UNIT_LAYERLEVEL" val="1_1"/>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6*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6*l_i*1_1"/>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6*l_i*1_2"/>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9"/>
</p:tagLst>
</file>

<file path=ppt/tags/tag110.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7"/>
  <p:tag name="KSO_WM_SLIDE_INDEX" val="17"/>
  <p:tag name="KSO_WM_SLIDE_ITEM_CNT" val="5"/>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0"/>
  <p:tag name="KSO_WM_TEMPLATE_CATEGORY" val="custom"/>
  <p:tag name="KSO_WM_TEMPLATE_INDEX" val="160106"/>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7"/>
  <p:tag name="KSO_WM_TEMPLATE_CATEGORY" val="custom"/>
  <p:tag name="KSO_WM_TEMPLATE_INDEX" val="160106"/>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14"/>
  <p:tag name="KSO_WM_TEMPLATE_CATEGORY" val="custom"/>
  <p:tag name="KSO_WM_TEMPLATE_INDEX" val="160106"/>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1"/>
  <p:tag name="KSO_WM_TEMPLATE_CATEGORY" val="custom"/>
  <p:tag name="KSO_WM_TEMPLATE_INDEX" val="160106"/>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8"/>
  <p:tag name="KSO_WM_TEMPLATE_CATEGORY" val="custom"/>
  <p:tag name="KSO_WM_TEMPLATE_INDEX" val="160106"/>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7*l_i*1_9"/>
  <p:tag name="KSO_WM_UNIT_CLEAR" val="1"/>
  <p:tag name="KSO_WM_UNIT_LAYERLEVEL" val="1_1"/>
  <p:tag name="KSO_WM_DIAGRAM_GROUP_CODE" val="l1-2"/>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7*l_i*1_10"/>
  <p:tag name="KSO_WM_UNIT_CLEAR" val="1"/>
  <p:tag name="KSO_WM_UNIT_LAYERLEVEL" val="1_1"/>
  <p:tag name="KSO_WM_DIAGRAM_GROUP_CODE" val="l1-2"/>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7*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7*l_i*1_7"/>
  <p:tag name="KSO_WM_UNIT_CLEAR" val="1"/>
  <p:tag name="KSO_WM_UNIT_LAYERLEVEL" val="1_1"/>
  <p:tag name="KSO_WM_DIAGRAM_GROUP_CODE" val="l1-2"/>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7*l_i*1_8"/>
  <p:tag name="KSO_WM_UNIT_CLEAR" val="1"/>
  <p:tag name="KSO_WM_UNIT_LAYERLEVEL" val="1_1"/>
  <p:tag name="KSO_WM_DIAGRAM_GROUP_CODE" val="l1-2"/>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7*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7*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7*l_i*1_5"/>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7*l_i*1_6"/>
  <p:tag name="KSO_WM_UNIT_CLEAR" val="1"/>
  <p:tag name="KSO_WM_UNIT_LAYERLEVEL" val="1_1"/>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7*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7*l_i*1_3"/>
  <p:tag name="KSO_WM_UNIT_CLEAR" val="1"/>
  <p:tag name="KSO_WM_UNIT_LAYERLEVEL" val="1_1"/>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7*l_i*1_4"/>
  <p:tag name="KSO_WM_UNIT_CLEAR" val="1"/>
  <p:tag name="KSO_WM_UNIT_LAYERLEVEL" val="1_1"/>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7*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3"/>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7*l_i*1_1"/>
  <p:tag name="KSO_WM_UNIT_CLEAR" val="1"/>
  <p:tag name="KSO_WM_UNIT_LAYERLEVEL" val="1_1"/>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7*l_i*1_2"/>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8"/>
  <p:tag name="KSO_WM_SLIDE_INDEX" val="18"/>
  <p:tag name="KSO_WM_SLIDE_ITEM_CNT" val="6"/>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0"/>
  <p:tag name="KSO_WM_TEMPLATE_CATEGORY" val="custom"/>
  <p:tag name="KSO_WM_TEMPLATE_INDEX" val="160106"/>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7"/>
  <p:tag name="KSO_WM_TEMPLATE_CATEGORY" val="custom"/>
  <p:tag name="KSO_WM_TEMPLATE_INDEX" val="160106"/>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14"/>
  <p:tag name="KSO_WM_TEMPLATE_CATEGORY" val="custom"/>
  <p:tag name="KSO_WM_TEMPLATE_INDEX" val="160106"/>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1"/>
  <p:tag name="KSO_WM_TEMPLATE_CATEGORY" val="custom"/>
  <p:tag name="KSO_WM_TEMPLATE_INDEX" val="160106"/>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8"/>
  <p:tag name="KSO_WM_TEMPLATE_CATEGORY" val="custom"/>
  <p:tag name="KSO_WM_TEMPLATE_INDEX" val="160106"/>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35"/>
  <p:tag name="KSO_WM_TEMPLATE_CATEGORY" val="custom"/>
  <p:tag name="KSO_WM_TEMPLATE_INDEX" val="160106"/>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8"/>
  <p:tag name="KSO_WM_UNIT_TYPE" val="l_i"/>
  <p:tag name="KSO_WM_UNIT_INDEX" val="1_11"/>
  <p:tag name="KSO_WM_UNIT_ID" val="custom160106_18*l_i*1_11"/>
  <p:tag name="KSO_WM_UNIT_CLEAR" val="1"/>
  <p:tag name="KSO_WM_UNIT_LAYERLEVEL" val="1_1"/>
  <p:tag name="KSO_WM_DIAGRAM_GROUP_CODE" val="l1-2"/>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9"/>
  <p:tag name="KSO_WM_UNIT_TYPE" val="l_i"/>
  <p:tag name="KSO_WM_UNIT_INDEX" val="1_12"/>
  <p:tag name="KSO_WM_UNIT_ID" val="custom160106_18*l_i*1_12"/>
  <p:tag name="KSO_WM_UNIT_CLEAR" val="1"/>
  <p:tag name="KSO_WM_UNIT_LAYERLEVEL" val="1_1"/>
  <p:tag name="KSO_WM_DIAGRAM_GROUP_CODE" val="l1-2"/>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6"/>
  <p:tag name="KSO_WM_UNIT_TYPE" val="l_h_f"/>
  <p:tag name="KSO_WM_UNIT_INDEX" val="1_6_1"/>
  <p:tag name="KSO_WM_UNIT_ID" val="custom160106_18*l_h_f*1_6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8*l_i*1_9"/>
  <p:tag name="KSO_WM_UNIT_CLEAR" val="1"/>
  <p:tag name="KSO_WM_UNIT_LAYERLEVEL" val="1_1"/>
  <p:tag name="KSO_WM_DIAGRAM_GROUP_CODE" val="l1-2"/>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8*l_i*1_10"/>
  <p:tag name="KSO_WM_UNIT_CLEAR" val="1"/>
  <p:tag name="KSO_WM_UNIT_LAYERLEVEL" val="1_1"/>
  <p:tag name="KSO_WM_DIAGRAM_GROUP_CODE" val="l1-2"/>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8*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8*l_i*1_7"/>
  <p:tag name="KSO_WM_UNIT_CLEAR" val="1"/>
  <p:tag name="KSO_WM_UNIT_LAYERLEVEL" val="1_1"/>
  <p:tag name="KSO_WM_DIAGRAM_GROUP_CODE" val="l1-2"/>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8*l_i*1_8"/>
  <p:tag name="KSO_WM_UNIT_CLEAR" val="1"/>
  <p:tag name="KSO_WM_UNIT_LAYERLEVEL" val="1_1"/>
  <p:tag name="KSO_WM_DIAGRAM_GROUP_CODE" val="l1-2"/>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8*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8*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8*l_i*1_5"/>
  <p:tag name="KSO_WM_UNIT_CLEAR" val="1"/>
  <p:tag name="KSO_WM_UNIT_LAYERLEVEL" val="1_1"/>
  <p:tag name="KSO_WM_DIAGRAM_GROUP_CODE" val="l1-2"/>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8*l_i*1_6"/>
  <p:tag name="KSO_WM_UNIT_CLEAR" val="1"/>
  <p:tag name="KSO_WM_UNIT_LAYERLEVEL" val="1_1"/>
  <p:tag name="KSO_WM_DIAGRAM_GROUP_CODE" val="l1-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8*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8*l_i*1_3"/>
  <p:tag name="KSO_WM_UNIT_CLEAR" val="1"/>
  <p:tag name="KSO_WM_UNIT_LAYERLEVEL" val="1_1"/>
  <p:tag name="KSO_WM_DIAGRAM_GROUP_CODE" val="l1-2"/>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8*l_i*1_4"/>
  <p:tag name="KSO_WM_UNIT_CLEAR" val="1"/>
  <p:tag name="KSO_WM_UNIT_LAYERLEVEL" val="1_1"/>
  <p:tag name="KSO_WM_DIAGRAM_GROUP_CODE" val="l1-2"/>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8*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8*l_i*1_1"/>
  <p:tag name="KSO_WM_UNIT_CLEAR" val="1"/>
  <p:tag name="KSO_WM_UNIT_LAYERLEVEL" val="1_1"/>
  <p:tag name="KSO_WM_DIAGRAM_GROUP_CODE" val="l1-2"/>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8*l_i*1_2"/>
  <p:tag name="KSO_WM_UNIT_CLEAR" val="1"/>
  <p:tag name="KSO_WM_UNIT_LAYERLEVEL" val="1_1"/>
  <p:tag name="KSO_WM_DIAGRAM_GROUP_CODE" val="l1-2"/>
</p:tagLst>
</file>

<file path=ppt/tags/tag15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19"/>
  <p:tag name="KSO_WM_SLIDE_INDEX" val="19"/>
  <p:tag name="KSO_WM_SLIDE_ITEM_CNT" val="1"/>
  <p:tag name="KSO_WM_SLIDE_LAYOUT" val="a_f"/>
  <p:tag name="KSO_WM_SLIDE_LAYOUT_CNT" val="1_1"/>
  <p:tag name="KSO_WM_SLIDE_TYPE" val="text"/>
  <p:tag name="KSO_WM_BEAUTIFY_FLAG" val="#wm#"/>
  <p:tag name="KSO_WM_SLIDE_POSITION" val="152*185"/>
  <p:tag name="KSO_WM_SLIDE_SIZE" val="658*283"/>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5736"/>
  <p:tag name="MH_LIBRARY" val="GRAPHIC"/>
  <p:tag name="MH_TYPE" val="PageTitle"/>
  <p:tag name="MH_ORDER" val="PageTitle"/>
  <p:tag name="KSO_WM_UNIT_TYPE" val="a"/>
  <p:tag name="KSO_WM_UNIT_INDEX" val="1"/>
  <p:tag name="KSO_WM_UNIT_ID" val="custom160106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6"/>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19*f*1"/>
  <p:tag name="KSO_WM_UNIT_CLEAR" val="1"/>
  <p:tag name="KSO_WM_UNIT_LAYERLEVEL" val="1"/>
  <p:tag name="KSO_WM_UNIT_VALUE" val="234"/>
  <p:tag name="KSO_WM_UNIT_HIGHLIGHT" val="0"/>
  <p:tag name="KSO_WM_UNIT_COMPATIBLE" val="0"/>
  <p:tag name="KSO_WM_UNIT_PRESET_TEXT_INDEX" val="3"/>
  <p:tag name="KSO_WM_UNIT_PRESET_TEXT_LEN" val="132"/>
</p:tagLst>
</file>

<file path=ppt/tags/tag1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20"/>
  <p:tag name="KSO_WM_SLIDE_INDEX" val="20"/>
  <p:tag name="KSO_WM_SLIDE_ITEM_CNT" val="2"/>
  <p:tag name="KSO_WM_SLIDE_LAYOUT" val="a_f"/>
  <p:tag name="KSO_WM_SLIDE_LAYOUT_CNT" val="1_2"/>
  <p:tag name="KSO_WM_SLIDE_TYPE" val="text"/>
  <p:tag name="KSO_WM_BEAUTIFY_FLAG" val="#wm#"/>
  <p:tag name="KSO_WM_SLIDE_POSITION" val="105*181"/>
  <p:tag name="KSO_WM_SLIDE_SIZE" val="769*28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20*f*1"/>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20*f*2"/>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65.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5"/>
  <p:tag name="KSO_WM_SLIDE_INDEX" val="25"/>
  <p:tag name="KSO_WM_SLIDE_ITEM_CNT" val="5"/>
  <p:tag name="KSO_WM_SLIDE_LAYOUT" val="a_m"/>
  <p:tag name="KSO_WM_SLIDE_LAYOUT_CNT" val="1_1"/>
  <p:tag name="KSO_WM_SLIDE_TYPE" val="text"/>
  <p:tag name="KSO_WM_BEAUTIFY_FLAG" val="#wm#"/>
  <p:tag name="KSO_WM_SLIDE_POSITION" val="209*109"/>
  <p:tag name="KSO_WM_SLIDE_SIZE" val="544*391"/>
  <p:tag name="KSO_WM_DIAGRAM_GROUP_CODE" val="m1-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5*m_i*1_1"/>
  <p:tag name="KSO_WM_UNIT_CLEAR" val="1"/>
  <p:tag name="KSO_WM_UNIT_LAYERLEVEL" val="1_1"/>
  <p:tag name="KSO_WM_DIAGRAM_GROUP_CODE" val="m1-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5*m_i*1_2"/>
  <p:tag name="KSO_WM_UNIT_CLEAR" val="1"/>
  <p:tag name="KSO_WM_UNIT_LAYERLEVEL" val="1_1"/>
  <p:tag name="KSO_WM_DIAGRAM_GROUP_CODE" val="m1-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5*m_i*1_3"/>
  <p:tag name="KSO_WM_UNIT_CLEAR" val="1"/>
  <p:tag name="KSO_WM_UNIT_LAYERLEVEL" val="1_1"/>
  <p:tag name="KSO_WM_DIAGRAM_GROUP_CODE" val="m1-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5*m_i*1_4"/>
  <p:tag name="KSO_WM_UNIT_CLEAR" val="1"/>
  <p:tag name="KSO_WM_UNIT_LAYERLEVEL" val="1_1"/>
  <p:tag name="KSO_WM_DIAGRAM_GROUP_CODE" val="m1-1"/>
</p:tagLst>
</file>

<file path=ppt/tags/tag1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7"/>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4"/>
  <p:tag name="KSO_WM_TEMPLATE_CATEGORY" val="custom"/>
  <p:tag name="KSO_WM_TEMPLATE_INDEX" val="160106"/>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9"/>
  <p:tag name="KSO_WM_TEMPLATE_CATEGORY" val="custom"/>
  <p:tag name="KSO_WM_TEMPLATE_INDEX" val="160106"/>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4"/>
  <p:tag name="KSO_WM_TEMPLATE_CATEGORY" val="custom"/>
  <p:tag name="KSO_WM_TEMPLATE_INDEX" val="160106"/>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9"/>
  <p:tag name="KSO_WM_TEMPLATE_CATEGORY" val="custom"/>
  <p:tag name="KSO_WM_TEMPLATE_INDEX" val="160106"/>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24"/>
  <p:tag name="KSO_WM_TEMPLATE_CATEGORY" val="custom"/>
  <p:tag name="KSO_WM_TEMPLATE_INDEX" val="160106"/>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9"/>
  <p:tag name="KSO_WM_UNIT_ID" val="custom160106_25*m_i*1_9"/>
  <p:tag name="KSO_WM_UNIT_CLEAR" val="1"/>
  <p:tag name="KSO_WM_UNIT_LAYERLEVEL" val="1_1"/>
  <p:tag name="KSO_WM_DIAGRAM_GROUP_CODE" val="m1-1"/>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5*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8"/>
  <p:tag name="KSO_WM_UNIT_ID" val="custom160106_25*m_i*1_8"/>
  <p:tag name="KSO_WM_UNIT_CLEAR" val="1"/>
  <p:tag name="KSO_WM_UNIT_LAYERLEVEL" val="1_1"/>
  <p:tag name="KSO_WM_DIAGRAM_GROUP_CODE" val="m1-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5*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8"/>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7"/>
  <p:tag name="KSO_WM_UNIT_ID" val="custom160106_25*m_i*1_7"/>
  <p:tag name="KSO_WM_UNIT_CLEAR" val="1"/>
  <p:tag name="KSO_WM_UNIT_LAYERLEVEL" val="1_1"/>
  <p:tag name="KSO_WM_DIAGRAM_GROUP_CODE" val="m1-1"/>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5*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6"/>
  <p:tag name="KSO_WM_UNIT_ID" val="custom160106_25*m_i*1_6"/>
  <p:tag name="KSO_WM_UNIT_CLEAR" val="1"/>
  <p:tag name="KSO_WM_UNIT_LAYERLEVEL" val="1_1"/>
  <p:tag name="KSO_WM_DIAGRAM_GROUP_CODE" val="m1-1"/>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5*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5"/>
  <p:tag name="KSO_WM_UNIT_ID" val="custom160106_25*m_i*1_5"/>
  <p:tag name="KSO_WM_UNIT_CLEAR" val="1"/>
  <p:tag name="KSO_WM_UNIT_LAYERLEVEL" val="1_1"/>
  <p:tag name="KSO_WM_DIAGRAM_GROUP_CODE" val="m1-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5*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6.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6"/>
  <p:tag name="KSO_WM_SLIDE_INDEX" val="26"/>
  <p:tag name="KSO_WM_SLIDE_ITEM_CNT" val="6"/>
  <p:tag name="KSO_WM_SLIDE_LAYOUT" val="a_m"/>
  <p:tag name="KSO_WM_SLIDE_LAYOUT_CNT" val="1_1"/>
  <p:tag name="KSO_WM_SLIDE_TYPE" val="text"/>
  <p:tag name="KSO_WM_BEAUTIFY_FLAG" val="#wm#"/>
  <p:tag name="KSO_WM_SLIDE_POSITION" val="161*109"/>
  <p:tag name="KSO_WM_SLIDE_SIZE" val="638*391"/>
  <p:tag name="KSO_WM_DIAGRAM_GROUP_CODE" val="m1-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6*m_i*1_1"/>
  <p:tag name="KSO_WM_UNIT_CLEAR" val="1"/>
  <p:tag name="KSO_WM_UNIT_LAYERLEVEL" val="1_1"/>
  <p:tag name="KSO_WM_DIAGRAM_GROUP_CODE" val="m1-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6*m_i*1_2"/>
  <p:tag name="KSO_WM_UNIT_CLEAR" val="1"/>
  <p:tag name="KSO_WM_UNIT_LAYERLEVEL" val="1_1"/>
  <p:tag name="KSO_WM_DIAGRAM_GROUP_CODE" val="m1-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6*m_i*1_3"/>
  <p:tag name="KSO_WM_UNIT_CLEAR" val="1"/>
  <p:tag name="KSO_WM_UNIT_LAYERLEVEL" val="1_1"/>
  <p:tag name="KSO_WM_DIAGRAM_GROUP_CODE" val="m1-1"/>
</p:tagLst>
</file>

<file path=ppt/tags/tag1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6*m_i*1_4"/>
  <p:tag name="KSO_WM_UNIT_CLEAR" val="1"/>
  <p:tag name="KSO_WM_UNIT_LAYERLEVEL" val="1_1"/>
  <p:tag name="KSO_WM_DIAGRAM_GROUP_CODE" val="m1-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1"/>
  <p:tag name="KSO_WM_UNIT_TYPE" val="m_i"/>
  <p:tag name="KSO_WM_UNIT_INDEX" val="1_5"/>
  <p:tag name="KSO_WM_UNIT_ID" val="custom160106_26*m_i*1_5"/>
  <p:tag name="KSO_WM_UNIT_CLEAR" val="1"/>
  <p:tag name="KSO_WM_UNIT_LAYERLEVEL" val="1_1"/>
  <p:tag name="KSO_WM_DIAGRAM_GROUP_CODE" val="m1-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5"/>
  <p:tag name="KSO_WM_TEMPLATE_CATEGORY" val="custom"/>
  <p:tag name="KSO_WM_TEMPLATE_INDEX" val="160106"/>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0"/>
  <p:tag name="KSO_WM_TEMPLATE_CATEGORY" val="custom"/>
  <p:tag name="KSO_WM_TEMPLATE_INDEX" val="160106"/>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5"/>
  <p:tag name="KSO_WM_TEMPLATE_CATEGORY" val="custom"/>
  <p:tag name="KSO_WM_TEMPLATE_INDEX" val="160106"/>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0"/>
  <p:tag name="KSO_WM_TEMPLATE_CATEGORY" val="custom"/>
  <p:tag name="KSO_WM_TEMPLATE_INDEX" val="160106"/>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5"/>
  <p:tag name="KSO_WM_TEMPLATE_CATEGORY" val="custom"/>
  <p:tag name="KSO_WM_TEMPLATE_INDEX" val="160106"/>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30"/>
  <p:tag name="KSO_WM_TEMPLATE_CATEGORY" val="custom"/>
  <p:tag name="KSO_WM_TEMPLATE_INDEX" val="160106"/>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6"/>
  <p:tag name="KSO_WM_UNIT_TYPE" val="m_i"/>
  <p:tag name="KSO_WM_UNIT_INDEX" val="1_11"/>
  <p:tag name="KSO_WM_UNIT_ID" val="custom160106_26*m_i*1_11"/>
  <p:tag name="KSO_WM_UNIT_CLEAR" val="1"/>
  <p:tag name="KSO_WM_UNIT_LAYERLEVEL" val="1_1"/>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19"/>
</p:tagLst>
</file>

<file path=ppt/tags/tag20.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6"/>
  <p:tag name="KSO_WM_UNIT_TYPE" val="m_h_f"/>
  <p:tag name="KSO_WM_UNIT_INDEX" val="1_6_1"/>
  <p:tag name="KSO_WM_UNIT_ID" val="custom160106_26*m_h_f*1_6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10"/>
  <p:tag name="KSO_WM_UNIT_ID" val="custom160106_26*m_i*1_10"/>
  <p:tag name="KSO_WM_UNIT_CLEAR" val="1"/>
  <p:tag name="KSO_WM_UNIT_LAYERLEVEL" val="1_1"/>
  <p:tag name="KSO_WM_DIAGRAM_GROUP_CODE" val="m1-1"/>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6*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9"/>
  <p:tag name="KSO_WM_UNIT_ID" val="custom160106_26*m_i*1_9"/>
  <p:tag name="KSO_WM_UNIT_CLEAR" val="1"/>
  <p:tag name="KSO_WM_UNIT_LAYERLEVEL" val="1_1"/>
  <p:tag name="KSO_WM_DIAGRAM_GROUP_CODE" val="m1-1"/>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6*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8"/>
  <p:tag name="KSO_WM_UNIT_ID" val="custom160106_26*m_i*1_8"/>
  <p:tag name="KSO_WM_UNIT_CLEAR" val="1"/>
  <p:tag name="KSO_WM_UNIT_LAYERLEVEL" val="1_1"/>
  <p:tag name="KSO_WM_DIAGRAM_GROUP_CODE" val="m1-1"/>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6*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7"/>
  <p:tag name="KSO_WM_UNIT_ID" val="custom160106_26*m_i*1_7"/>
  <p:tag name="KSO_WM_UNIT_CLEAR" val="1"/>
  <p:tag name="KSO_WM_UNIT_LAYERLEVEL" val="1_1"/>
  <p:tag name="KSO_WM_DIAGRAM_GROUP_CODE" val="m1-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6*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6"/>
  <p:tag name="KSO_WM_UNIT_ID" val="custom160106_26*m_i*1_6"/>
  <p:tag name="KSO_WM_UNIT_CLEAR" val="1"/>
  <p:tag name="KSO_WM_UNIT_LAYERLEVEL" val="1_1"/>
  <p:tag name="KSO_WM_DIAGRAM_GROUP_CODE" val="m1-1"/>
</p:tagLst>
</file>

<file path=ppt/tags/tag2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6*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21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50923170505"/>
  <p:tag name="MH_LIBRARY" val="GRAPHIC"/>
  <p:tag name="KSO_WM_TEMPLATE_CATEGORY" val="custom"/>
  <p:tag name="KSO_WM_TEMPLATE_INDEX" val="160106"/>
  <p:tag name="KSO_WM_TAG_VERSION" val="1.0"/>
  <p:tag name="KSO_WM_SLIDE_ID" val="custom160106_27"/>
  <p:tag name="KSO_WM_SLIDE_INDEX" val="27"/>
  <p:tag name="KSO_WM_SLIDE_ITEM_CNT" val="2"/>
  <p:tag name="KSO_WM_SLIDE_LAYOUT" val="a_f_d"/>
  <p:tag name="KSO_WM_SLIDE_LAYOUT_CNT" val="1_1_1"/>
  <p:tag name="KSO_WM_SLIDE_TYPE" val="text"/>
  <p:tag name="KSO_WM_BEAUTIFY_FLAG" val="#wm#"/>
  <p:tag name="KSO_WM_SLIDE_POSITION" val="58*0"/>
  <p:tag name="KSO_WM_SLIDE_SIZE" val="902*542"/>
</p:tagLst>
</file>

<file path=ppt/tags/tag212.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1"/>
  <p:tag name="KSO_WM_TAG_VERSION" val="1.0"/>
  <p:tag name="KSO_WM_BEAUTIFY_FLAG" val="#wm#"/>
  <p:tag name="KSO_WM_UNIT_TYPE" val="i"/>
  <p:tag name="KSO_WM_UNIT_ID" val="custom160106_27*i*0"/>
  <p:tag name="KSO_WM_TEMPLATE_CATEGORY" val="custom"/>
  <p:tag name="KSO_WM_TEMPLATE_INDEX" val="160106"/>
</p:tagLst>
</file>

<file path=ppt/tags/tag213.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2"/>
  <p:tag name="KSO_WM_TAG_VERSION" val="1.0"/>
  <p:tag name="KSO_WM_BEAUTIFY_FLAG" val="#wm#"/>
  <p:tag name="KSO_WM_UNIT_TYPE" val="i"/>
  <p:tag name="KSO_WM_UNIT_ID" val="custom160106_27*i*1"/>
  <p:tag name="KSO_WM_TEMPLATE_CATEGORY" val="custom"/>
  <p:tag name="KSO_WM_TEMPLATE_INDEX" val="160106"/>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SubTitle"/>
  <p:tag name="MH_ORDER" val="1"/>
  <p:tag name="KSO_WM_UNIT_TYPE" val="a"/>
  <p:tag name="KSO_WM_UNIT_INDEX" val="1"/>
  <p:tag name="KSO_WM_UNIT_ID" val="custom160106_27*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Text"/>
  <p:tag name="MH_ORDER" val="1"/>
  <p:tag name="KSO_WM_UNIT_TYPE" val="f"/>
  <p:tag name="KSO_WM_UNIT_INDEX" val="1"/>
  <p:tag name="KSO_WM_UNIT_ID" val="custom160106_27*f*1"/>
  <p:tag name="KSO_WM_UNIT_CLEAR" val="1"/>
  <p:tag name="KSO_WM_UNIT_LAYERLEVEL" val="1"/>
  <p:tag name="KSO_WM_UNIT_VALUE" val="132"/>
  <p:tag name="KSO_WM_UNIT_HIGHLIGHT" val="0"/>
  <p:tag name="KSO_WM_UNIT_COMPATIBLE" val="0"/>
  <p:tag name="KSO_WM_UNIT_PRESET_TEXT_INDEX" val="5"/>
  <p:tag name="KSO_WM_UNIT_PRESET_TEXT_LEN" val="176"/>
</p:tagLst>
</file>

<file path=ppt/tags/tag216.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3"/>
  <p:tag name="KSO_WM_TAG_VERSION" val="1.0"/>
  <p:tag name="KSO_WM_BEAUTIFY_FLAG" val="#wm#"/>
  <p:tag name="KSO_WM_UNIT_TYPE" val="i"/>
  <p:tag name="KSO_WM_UNIT_ID" val="custom160106_27*i*4"/>
  <p:tag name="KSO_WM_TEMPLATE_CATEGORY" val="custom"/>
  <p:tag name="KSO_WM_TEMPLATE_INDEX" val="160106"/>
</p:tagLst>
</file>

<file path=ppt/tags/tag217.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4"/>
  <p:tag name="KSO_WM_TAG_VERSION" val="1.0"/>
  <p:tag name="KSO_WM_BEAUTIFY_FLAG" val="#wm#"/>
  <p:tag name="KSO_WM_UNIT_TYPE" val="i"/>
  <p:tag name="KSO_WM_UNIT_ID" val="custom160106_27*i*5"/>
  <p:tag name="KSO_WM_TEMPLATE_CATEGORY" val="custom"/>
  <p:tag name="KSO_WM_TEMPLATE_INDEX" val="160106"/>
</p:tagLst>
</file>

<file path=ppt/tags/tag218.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5"/>
  <p:tag name="KSO_WM_TAG_VERSION" val="1.0"/>
  <p:tag name="KSO_WM_BEAUTIFY_FLAG" val="#wm#"/>
  <p:tag name="KSO_WM_UNIT_TYPE" val="i"/>
  <p:tag name="KSO_WM_UNIT_ID" val="custom160106_27*i*6"/>
  <p:tag name="KSO_WM_TEMPLATE_CATEGORY" val="custom"/>
  <p:tag name="KSO_WM_TEMPLATE_INDEX" val="160106"/>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Picture"/>
  <p:tag name="MH_ORDER" val="1"/>
  <p:tag name="KSO_WM_UNIT_TYPE" val="d"/>
  <p:tag name="KSO_WM_UNIT_INDEX" val="1"/>
  <p:tag name="KSO_WM_UNIT_ID" val="custom160106_27*d*1"/>
  <p:tag name="KSO_WM_UNIT_CLEAR" val="0"/>
  <p:tag name="KSO_WM_UNIT_LAYERLEVEL" val="1"/>
  <p:tag name="KSO_WM_UNIT_VALUE" val="1911*1329"/>
  <p:tag name="KSO_WM_UNIT_HIGHLIGHT" val="0"/>
  <p:tag name="KSO_WM_UNIT_COMPATIBLE" val="0"/>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1"/>
  <p:tag name="KSO_WM_SLIDE_INDEX" val="1"/>
  <p:tag name="KSO_WM_SLIDE_ITEM_CNT" val="2"/>
  <p:tag name="KSO_WM_SLIDE_LAYOUT" val="a_b"/>
  <p:tag name="KSO_WM_SLIDE_LAYOUT_CNT" val="1_1"/>
  <p:tag name="KSO_WM_SLIDE_TYPE" val="title"/>
  <p:tag name="KSO_WM_BEAUTIFY_FLAG" val="#wm#"/>
  <p:tag name="KSO_WM_TEMPLATE_THUMBS_INDEX" val="1、6、8、12、20、23、24、25"/>
</p:tagLst>
</file>

<file path=ppt/tags/tag220.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50923170801"/>
  <p:tag name="MH_LIBRARY" val="GRAPHIC"/>
  <p:tag name="KSO_WM_TEMPLATE_CATEGORY" val="custom"/>
  <p:tag name="KSO_WM_TEMPLATE_INDEX" val="160106"/>
  <p:tag name="KSO_WM_TAG_VERSION" val="1.0"/>
  <p:tag name="KSO_WM_SLIDE_ID" val="custom160106_28"/>
  <p:tag name="KSO_WM_SLIDE_INDEX" val="28"/>
  <p:tag name="KSO_WM_SLIDE_ITEM_CNT" val="3"/>
  <p:tag name="KSO_WM_SLIDE_LAYOUT" val="a_f_d"/>
  <p:tag name="KSO_WM_SLIDE_LAYOUT_CNT" val="1_1_2"/>
  <p:tag name="KSO_WM_SLIDE_TYPE" val="text"/>
  <p:tag name="KSO_WM_BEAUTIFY_FLAG" val="#wm#"/>
  <p:tag name="KSO_WM_SLIDE_POSITION" val="32*57"/>
  <p:tag name="KSO_WM_SLIDE_SIZE" val="928*483"/>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1"/>
  <p:tag name="KSO_WM_UNIT_TYPE" val="d"/>
  <p:tag name="KSO_WM_UNIT_INDEX" val="2"/>
  <p:tag name="KSO_WM_UNIT_ID" val="custom160106_28*d*2"/>
  <p:tag name="KSO_WM_UNIT_CLEAR" val="0"/>
  <p:tag name="KSO_WM_UNIT_LAYERLEVEL" val="1"/>
  <p:tag name="KSO_WM_UNIT_VALUE" val="1534*1918"/>
  <p:tag name="KSO_WM_UNIT_HIGHLIGHT" val="0"/>
  <p:tag name="KSO_WM_UNIT_COMPATIBLE" val="0"/>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2"/>
  <p:tag name="KSO_WM_UNIT_TYPE" val="d"/>
  <p:tag name="KSO_WM_UNIT_INDEX" val="1"/>
  <p:tag name="KSO_WM_UNIT_ID" val="custom160106_28*d*1"/>
  <p:tag name="KSO_WM_UNIT_CLEAR" val="0"/>
  <p:tag name="KSO_WM_UNIT_LAYERLEVEL" val="1"/>
  <p:tag name="KSO_WM_UNIT_VALUE" val="1127*1127"/>
  <p:tag name="KSO_WM_UNIT_HIGHLIGHT" val="0"/>
  <p:tag name="KSO_WM_UNIT_COMPATIBLE" val="0"/>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SubTitle"/>
  <p:tag name="MH_ORDER" val="1"/>
  <p:tag name="KSO_WM_UNIT_TYPE" val="a"/>
  <p:tag name="KSO_WM_UNIT_INDEX" val="1"/>
  <p:tag name="KSO_WM_UNIT_ID" val="custom160106_28*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Text"/>
  <p:tag name="MH_ORDER" val="1"/>
  <p:tag name="KSO_WM_UNIT_TYPE" val="f"/>
  <p:tag name="KSO_WM_UNIT_INDEX" val="1"/>
  <p:tag name="KSO_WM_UNIT_ID" val="custom160106_28*f*1"/>
  <p:tag name="KSO_WM_UNIT_CLEAR" val="1"/>
  <p:tag name="KSO_WM_UNIT_LAYERLEVEL" val="1"/>
  <p:tag name="KSO_WM_UNIT_VALUE" val="40"/>
  <p:tag name="KSO_WM_UNIT_HIGHLIGHT" val="0"/>
  <p:tag name="KSO_WM_UNIT_COMPATIBLE" val="0"/>
  <p:tag name="KSO_WM_UNIT_PRESET_TEXT_INDEX" val="4"/>
  <p:tag name="KSO_WM_UNIT_PRESET_TEXT_LEN" val="57"/>
</p:tagLst>
</file>

<file path=ppt/tags/tag225.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KSO_WM_TEMPLATE_CATEGORY" val="custom"/>
  <p:tag name="KSO_WM_TEMPLATE_INDEX" val="160106"/>
  <p:tag name="KSO_WM_TAG_VERSION" val="1.0"/>
  <p:tag name="KSO_WM_SLIDE_ID" val="custom160106_29"/>
  <p:tag name="KSO_WM_SLIDE_INDEX" val="29"/>
  <p:tag name="KSO_WM_SLIDE_ITEM_CNT" val="0"/>
  <p:tag name="KSO_WM_SLIDE_TYPE" val="endPage"/>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28"/>
  <p:tag name="KSO_WM_TAG_VERSION" val="1.0"/>
  <p:tag name="KSO_WM_BEAUTIFY_FLAG" val="#wm#"/>
  <p:tag name="KSO_WM_UNIT_TYPE" val="i"/>
  <p:tag name="KSO_WM_UNIT_ID" val="custom160106_29*i*0"/>
  <p:tag name="KSO_WM_TEMPLATE_CATEGORY" val="custom"/>
  <p:tag name="KSO_WM_TEMPLATE_INDEX" val="160106"/>
</p:tagLst>
</file>

<file path=ppt/tags/tag227.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9"/>
  <p:tag name="KSO_WM_TAG_VERSION" val="1.0"/>
  <p:tag name="KSO_WM_BEAUTIFY_FLAG" val="#wm#"/>
  <p:tag name="KSO_WM_UNIT_TYPE" val="i"/>
  <p:tag name="KSO_WM_UNIT_ID" val="custom160106_29*i*1"/>
  <p:tag name="KSO_WM_TEMPLATE_CATEGORY" val="custom"/>
  <p:tag name="KSO_WM_TEMPLATE_INDEX" val="160106"/>
</p:tagLst>
</file>

<file path=ppt/tags/tag228.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10"/>
  <p:tag name="KSO_WM_TAG_VERSION" val="1.0"/>
  <p:tag name="KSO_WM_BEAUTIFY_FLAG" val="#wm#"/>
  <p:tag name="KSO_WM_UNIT_TYPE" val="i"/>
  <p:tag name="KSO_WM_UNIT_ID" val="custom160106_29*i*2"/>
  <p:tag name="KSO_WM_TEMPLATE_CATEGORY" val="custom"/>
  <p:tag name="KSO_WM_TEMPLATE_INDEX" val="160106"/>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KSO_WM_TEMPLATE_CATEGORY" val="custom"/>
  <p:tag name="KSO_WM_TEMPLATE_INDEX" val="160106"/>
  <p:tag name="KSO_WM_TAG_VERSION" val="1.0"/>
  <p:tag name="KSO_WM_SLIDE_ID" val="custom160106_11"/>
  <p:tag name="KSO_WM_SLIDE_INDEX" val="11"/>
  <p:tag name="KSO_WM_SLIDE_ITEM_CNT" val="6"/>
  <p:tag name="KSO_WM_SLIDE_LAYOUT" val="l"/>
  <p:tag name="KSO_WM_SLIDE_LAYOUT_CNT" val="1"/>
  <p:tag name="KSO_WM_SLIDE_TYPE" val="contents"/>
  <p:tag name="KSO_WM_BEAUTIFY_FLAG" val="#wm#"/>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Oval 61"/>
  <p:tag name="KSO_WM_TAG_VERSION" val="1.0"/>
  <p:tag name="KSO_WM_BEAUTIFY_FLAG" val="#wm#"/>
  <p:tag name="KSO_WM_UNIT_TYPE" val="i"/>
  <p:tag name="KSO_WM_UNIT_ID" val="custom160106_11*i*0"/>
  <p:tag name="KSO_WM_TEMPLATE_CATEGORY" val="custom"/>
  <p:tag name="KSO_WM_TEMPLATE_INDEX" val="160106"/>
</p:tagLst>
</file>

<file path=ppt/tags/tag26.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34"/>
  <p:tag name="KSO_WM_TAG_VERSION" val="1.0"/>
  <p:tag name="KSO_WM_BEAUTIFY_FLAG" val="#wm#"/>
  <p:tag name="KSO_WM_UNIT_TYPE" val="i"/>
  <p:tag name="KSO_WM_UNIT_ID" val="custom160106_11*i*1"/>
  <p:tag name="KSO_WM_TEMPLATE_CATEGORY" val="custom"/>
  <p:tag name="KSO_WM_TEMPLATE_INDEX" val="160106"/>
</p:tagLst>
</file>

<file path=ppt/tags/tag27.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36"/>
  <p:tag name="KSO_WM_TAG_VERSION" val="1.0"/>
  <p:tag name="KSO_WM_BEAUTIFY_FLAG" val="#wm#"/>
  <p:tag name="KSO_WM_UNIT_TYPE" val="i"/>
  <p:tag name="KSO_WM_UNIT_ID" val="custom160106_11*i*2"/>
  <p:tag name="KSO_WM_TEMPLATE_CATEGORY" val="custom"/>
  <p:tag name="KSO_WM_TEMPLATE_INDEX" val="160106"/>
</p:tagLst>
</file>

<file path=ppt/tags/tag28.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37"/>
  <p:tag name="KSO_WM_TAG_VERSION" val="1.0"/>
  <p:tag name="KSO_WM_BEAUTIFY_FLAG" val="#wm#"/>
  <p:tag name="KSO_WM_UNIT_TYPE" val="i"/>
  <p:tag name="KSO_WM_UNIT_ID" val="custom160106_11*i*3"/>
  <p:tag name="KSO_WM_TEMPLATE_CATEGORY" val="custom"/>
  <p:tag name="KSO_WM_TEMPLATE_INDEX" val="160106"/>
</p:tagLst>
</file>

<file path=ppt/tags/tag29.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38"/>
  <p:tag name="KSO_WM_TAG_VERSION" val="1.0"/>
  <p:tag name="KSO_WM_BEAUTIFY_FLAG" val="#wm#"/>
  <p:tag name="KSO_WM_UNIT_TYPE" val="i"/>
  <p:tag name="KSO_WM_UNIT_ID" val="custom160106_11*i*4"/>
  <p:tag name="KSO_WM_TEMPLATE_CATEGORY" val="custom"/>
  <p:tag name="KSO_WM_TEMPLATE_INDEX" val="160106"/>
</p:tagLst>
</file>

<file path=ppt/tags/tag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1"/>
</p:tagLst>
</file>

<file path=ppt/tags/tag30.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39"/>
  <p:tag name="KSO_WM_TAG_VERSION" val="1.0"/>
  <p:tag name="KSO_WM_BEAUTIFY_FLAG" val="#wm#"/>
  <p:tag name="KSO_WM_UNIT_TYPE" val="i"/>
  <p:tag name="KSO_WM_UNIT_ID" val="custom160106_11*i*5"/>
  <p:tag name="KSO_WM_TEMPLATE_CATEGORY" val="custom"/>
  <p:tag name="KSO_WM_TEMPLATE_INDEX" val="160106"/>
</p:tagLst>
</file>

<file path=ppt/tags/tag31.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40"/>
  <p:tag name="KSO_WM_TAG_VERSION" val="1.0"/>
  <p:tag name="KSO_WM_BEAUTIFY_FLAG" val="#wm#"/>
  <p:tag name="KSO_WM_UNIT_TYPE" val="i"/>
  <p:tag name="KSO_WM_UNIT_ID" val="custom160106_11*i*6"/>
  <p:tag name="KSO_WM_TEMPLATE_CATEGORY" val="custom"/>
  <p:tag name="KSO_WM_TEMPLATE_INDEX" val="160106"/>
</p:tagLst>
</file>

<file path=ppt/tags/tag32.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41"/>
  <p:tag name="KSO_WM_TAG_VERSION" val="1.0"/>
  <p:tag name="KSO_WM_BEAUTIFY_FLAG" val="#wm#"/>
  <p:tag name="KSO_WM_UNIT_TYPE" val="i"/>
  <p:tag name="KSO_WM_UNIT_ID" val="custom160106_11*i*7"/>
  <p:tag name="KSO_WM_TEMPLATE_CATEGORY" val="custom"/>
  <p:tag name="KSO_WM_TEMPLATE_INDEX" val="160106"/>
</p:tagLst>
</file>

<file path=ppt/tags/tag33.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42"/>
  <p:tag name="KSO_WM_TAG_VERSION" val="1.0"/>
  <p:tag name="KSO_WM_BEAUTIFY_FLAG" val="#wm#"/>
  <p:tag name="KSO_WM_UNIT_TYPE" val="i"/>
  <p:tag name="KSO_WM_UNIT_ID" val="custom160106_11*i*8"/>
  <p:tag name="KSO_WM_TEMPLATE_CATEGORY" val="custom"/>
  <p:tag name="KSO_WM_TEMPLATE_INDEX" val="160106"/>
</p:tagLst>
</file>

<file path=ppt/tags/tag34.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43"/>
  <p:tag name="KSO_WM_TAG_VERSION" val="1.0"/>
  <p:tag name="KSO_WM_BEAUTIFY_FLAG" val="#wm#"/>
  <p:tag name="KSO_WM_UNIT_TYPE" val="i"/>
  <p:tag name="KSO_WM_UNIT_ID" val="custom160106_11*i*9"/>
  <p:tag name="KSO_WM_TEMPLATE_CATEGORY" val="custom"/>
  <p:tag name="KSO_WM_TEMPLATE_INDEX" val="160106"/>
</p:tagLst>
</file>

<file path=ppt/tags/tag35.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44"/>
  <p:tag name="KSO_WM_TAG_VERSION" val="1.0"/>
  <p:tag name="KSO_WM_BEAUTIFY_FLAG" val="#wm#"/>
  <p:tag name="KSO_WM_UNIT_TYPE" val="i"/>
  <p:tag name="KSO_WM_UNIT_ID" val="custom160106_11*i*10"/>
  <p:tag name="KSO_WM_TEMPLATE_CATEGORY" val="custom"/>
  <p:tag name="KSO_WM_TEMPLATE_INDEX" val="160106"/>
</p:tagLst>
</file>

<file path=ppt/tags/tag36.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45"/>
  <p:tag name="KSO_WM_TAG_VERSION" val="1.0"/>
  <p:tag name="KSO_WM_BEAUTIFY_FLAG" val="#wm#"/>
  <p:tag name="KSO_WM_UNIT_TYPE" val="i"/>
  <p:tag name="KSO_WM_UNIT_ID" val="custom160106_11*i*11"/>
  <p:tag name="KSO_WM_TEMPLATE_CATEGORY" val="custom"/>
  <p:tag name="KSO_WM_TEMPLATE_INDEX" val="160106"/>
</p:tagLst>
</file>

<file path=ppt/tags/tag37.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55"/>
  <p:tag name="KSO_WM_TAG_VERSION" val="1.0"/>
  <p:tag name="KSO_WM_BEAUTIFY_FLAG" val="#wm#"/>
  <p:tag name="KSO_WM_UNIT_TYPE" val="i"/>
  <p:tag name="KSO_WM_UNIT_ID" val="custom160106_11*i*12"/>
  <p:tag name="KSO_WM_TEMPLATE_CATEGORY" val="custom"/>
  <p:tag name="KSO_WM_TEMPLATE_INDEX" val="160106"/>
</p:tagLst>
</file>

<file path=ppt/tags/tag38.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56"/>
  <p:tag name="KSO_WM_TAG_VERSION" val="1.0"/>
  <p:tag name="KSO_WM_BEAUTIFY_FLAG" val="#wm#"/>
  <p:tag name="KSO_WM_UNIT_TYPE" val="i"/>
  <p:tag name="KSO_WM_UNIT_ID" val="custom160106_11*i*13"/>
  <p:tag name="KSO_WM_TEMPLATE_CATEGORY" val="custom"/>
  <p:tag name="KSO_WM_TEMPLATE_INDEX" val="160106"/>
</p:tagLst>
</file>

<file path=ppt/tags/tag39.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57"/>
  <p:tag name="KSO_WM_TAG_VERSION" val="1.0"/>
  <p:tag name="KSO_WM_BEAUTIFY_FLAG" val="#wm#"/>
  <p:tag name="KSO_WM_UNIT_TYPE" val="i"/>
  <p:tag name="KSO_WM_UNIT_ID" val="custom160106_11*i*14"/>
  <p:tag name="KSO_WM_TEMPLATE_CATEGORY" val="custom"/>
  <p:tag name="KSO_WM_TEMPLATE_INDEX" val="160106"/>
</p:tagLst>
</file>

<file path=ppt/tags/tag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2"/>
</p:tagLst>
</file>

<file path=ppt/tags/tag40.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Rectangle 58"/>
  <p:tag name="KSO_WM_TAG_VERSION" val="1.0"/>
  <p:tag name="KSO_WM_BEAUTIFY_FLAG" val="#wm#"/>
  <p:tag name="KSO_WM_UNIT_TYPE" val="i"/>
  <p:tag name="KSO_WM_UNIT_ID" val="custom160106_11*i*15"/>
  <p:tag name="KSO_WM_TEMPLATE_CATEGORY" val="custom"/>
  <p:tag name="KSO_WM_TEMPLATE_INDEX" val="160106"/>
</p:tagLst>
</file>

<file path=ppt/tags/tag41.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Oval 59"/>
  <p:tag name="KSO_WM_TAG_VERSION" val="1.0"/>
  <p:tag name="KSO_WM_BEAUTIFY_FLAG" val="#wm#"/>
  <p:tag name="KSO_WM_UNIT_TYPE" val="i"/>
  <p:tag name="KSO_WM_UNIT_ID" val="custom160106_11*i*16"/>
  <p:tag name="KSO_WM_TEMPLATE_CATEGORY" val="custom"/>
  <p:tag name="KSO_WM_TEMPLATE_INDEX" val="160106"/>
</p:tagLst>
</file>

<file path=ppt/tags/tag42.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Oval 60"/>
  <p:tag name="KSO_WM_TAG_VERSION" val="1.0"/>
  <p:tag name="KSO_WM_BEAUTIFY_FLAG" val="#wm#"/>
  <p:tag name="KSO_WM_UNIT_TYPE" val="i"/>
  <p:tag name="KSO_WM_UNIT_ID" val="custom160106_11*i*17"/>
  <p:tag name="KSO_WM_TEMPLATE_CATEGORY" val="custom"/>
  <p:tag name="KSO_WM_TEMPLATE_INDEX" val="160106"/>
</p:tagLst>
</file>

<file path=ppt/tags/tag43.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Oval 62"/>
  <p:tag name="KSO_WM_TAG_VERSION" val="1.0"/>
  <p:tag name="KSO_WM_BEAUTIFY_FLAG" val="#wm#"/>
  <p:tag name="KSO_WM_UNIT_TYPE" val="i"/>
  <p:tag name="KSO_WM_UNIT_ID" val="custom160106_11*i*18"/>
  <p:tag name="KSO_WM_TEMPLATE_CATEGORY" val="custom"/>
  <p:tag name="KSO_WM_TEMPLATE_INDEX" val="160106"/>
</p:tagLst>
</file>

<file path=ppt/tags/tag44.xml><?xml version="1.0" encoding="utf-8"?>
<p:tagLst xmlns:a="http://schemas.openxmlformats.org/drawingml/2006/main" xmlns:r="http://schemas.openxmlformats.org/officeDocument/2006/relationships" xmlns:p="http://schemas.openxmlformats.org/presentationml/2006/main">
  <p:tag name="MH" val="20150923164619"/>
  <p:tag name="MH_LIBRARY" val="GRAPHIC"/>
  <p:tag name="MH_ORDER" val="Oval 63"/>
  <p:tag name="KSO_WM_TAG_VERSION" val="1.0"/>
  <p:tag name="KSO_WM_BEAUTIFY_FLAG" val="#wm#"/>
  <p:tag name="KSO_WM_UNIT_TYPE" val="i"/>
  <p:tag name="KSO_WM_UNIT_ID" val="custom160106_11*i*19"/>
  <p:tag name="KSO_WM_TEMPLATE_CATEGORY" val="custom"/>
  <p:tag name="KSO_WM_TEMPLATE_INDEX" val="160106"/>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1*i*20"/>
  <p:tag name="KSO_WM_TEMPLATE_CATEGORY" val="custom"/>
  <p:tag name="KSO_WM_TEMPLATE_INDEX" val="160106"/>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1*i*25"/>
  <p:tag name="KSO_WM_TEMPLATE_CATEGORY" val="custom"/>
  <p:tag name="KSO_WM_TEMPLATE_INDEX" val="16010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1*i*30"/>
  <p:tag name="KSO_WM_TEMPLATE_CATEGORY" val="custom"/>
  <p:tag name="KSO_WM_TEMPLATE_INDEX" val="160106"/>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1*i*35"/>
  <p:tag name="KSO_WM_TEMPLATE_CATEGORY" val="custom"/>
  <p:tag name="KSO_WM_TEMPLATE_INDEX" val="16010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1*i*40"/>
  <p:tag name="KSO_WM_TEMPLATE_CATEGORY" val="custom"/>
  <p:tag name="KSO_WM_TEMPLATE_INDEX" val="160106"/>
</p:tagLst>
</file>

<file path=ppt/tags/tag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3"/>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1*i*45"/>
  <p:tag name="KSO_WM_TEMPLATE_CATEGORY" val="custom"/>
  <p:tag name="KSO_WM_TEMPLATE_INDEX" val="160106"/>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Rectangle 48"/>
  <p:tag name="KSO_WM_UNIT_TYPE" val="l_i"/>
  <p:tag name="KSO_WM_UNIT_INDEX" val="1_6"/>
  <p:tag name="KSO_WM_UNIT_ID" val="custom160106_11*l_i*1_6"/>
  <p:tag name="KSO_WM_UNIT_CLEAR" val="1"/>
  <p:tag name="KSO_WM_UNIT_LAYERLEVEL" val="1_1"/>
  <p:tag name="KSO_WM_DIAGRAM_GROUP_CODE" val="l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TextBox 64"/>
  <p:tag name="KSO_WM_UNIT_TYPE" val="l_h_f"/>
  <p:tag name="KSO_WM_UNIT_INDEX" val="1_6_1"/>
  <p:tag name="KSO_WM_UNIT_ID" val="custom160106_11*l_h_f*1_6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Rectangle 48"/>
  <p:tag name="KSO_WM_UNIT_TYPE" val="l_i"/>
  <p:tag name="KSO_WM_UNIT_INDEX" val="1_5"/>
  <p:tag name="KSO_WM_UNIT_ID" val="custom160106_11*l_i*1_5"/>
  <p:tag name="KSO_WM_UNIT_CLEAR" val="1"/>
  <p:tag name="KSO_WM_UNIT_LAYERLEVEL" val="1_1"/>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TextBox 64"/>
  <p:tag name="KSO_WM_UNIT_TYPE" val="l_h_f"/>
  <p:tag name="KSO_WM_UNIT_INDEX" val="1_5_1"/>
  <p:tag name="KSO_WM_UNIT_ID" val="custom160106_11*l_h_f*1_5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Rectangle 48"/>
  <p:tag name="KSO_WM_UNIT_TYPE" val="l_i"/>
  <p:tag name="KSO_WM_UNIT_INDEX" val="1_4"/>
  <p:tag name="KSO_WM_UNIT_ID" val="custom160106_11*l_i*1_4"/>
  <p:tag name="KSO_WM_UNIT_CLEAR" val="1"/>
  <p:tag name="KSO_WM_UNIT_LAYERLEVEL" val="1_1"/>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TextBox 64"/>
  <p:tag name="KSO_WM_UNIT_TYPE" val="l_h_f"/>
  <p:tag name="KSO_WM_UNIT_INDEX" val="1_4_1"/>
  <p:tag name="KSO_WM_UNIT_ID" val="custom160106_11*l_h_f*1_4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Rectangle 50"/>
  <p:tag name="KSO_WM_UNIT_TYPE" val="l_i"/>
  <p:tag name="KSO_WM_UNIT_INDEX" val="1_3"/>
  <p:tag name="KSO_WM_UNIT_ID" val="custom160106_11*l_i*1_3"/>
  <p:tag name="KSO_WM_UNIT_CLEAR" val="1"/>
  <p:tag name="KSO_WM_UNIT_LAYERLEVEL" val="1_1"/>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TextBox 35"/>
  <p:tag name="KSO_WM_UNIT_TYPE" val="l_h_f"/>
  <p:tag name="KSO_WM_UNIT_INDEX" val="1_3_1"/>
  <p:tag name="KSO_WM_UNIT_ID" val="custom160106_11*l_h_f*1_3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Rectangle 49"/>
  <p:tag name="KSO_WM_UNIT_TYPE" val="l_i"/>
  <p:tag name="KSO_WM_UNIT_INDEX" val="1_2"/>
  <p:tag name="KSO_WM_UNIT_ID" val="custom160106_11*l_i*1_2"/>
  <p:tag name="KSO_WM_UNIT_CLEAR" val="1"/>
  <p:tag name="KSO_WM_UNIT_LAYERLEVEL" val="1_1"/>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TextBox 33"/>
  <p:tag name="KSO_WM_UNIT_TYPE" val="l_h_f"/>
  <p:tag name="KSO_WM_UNIT_INDEX" val="1_2_1"/>
  <p:tag name="KSO_WM_UNIT_ID" val="custom160106_11*l_h_f*1_2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Rectangle 47"/>
  <p:tag name="KSO_WM_UNIT_TYPE" val="l_i"/>
  <p:tag name="KSO_WM_UNIT_INDEX" val="1_1"/>
  <p:tag name="KSO_WM_UNIT_ID" val="custom160106_11*l_i*1_1"/>
  <p:tag name="KSO_WM_UNIT_CLEAR" val="1"/>
  <p:tag name="KSO_WM_UNIT_LAYERLEVEL" val="1_1"/>
  <p:tag name="KSO_WM_DIAGRAM_GROUP_CODE" val="l1-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619"/>
  <p:tag name="MH_LIBRARY" val="GRAPHIC"/>
  <p:tag name="MH_ORDER" val="TextBox 32"/>
  <p:tag name="KSO_WM_UNIT_TYPE" val="l_h_f"/>
  <p:tag name="KSO_WM_UNIT_INDEX" val="1_1_1"/>
  <p:tag name="KSO_WM_UNIT_ID" val="custom160106_11*l_h_f*1_1_1"/>
  <p:tag name="KSO_WM_UNIT_CLEAR" val="1"/>
  <p:tag name="KSO_WM_UNIT_LAYERLEVEL" val="1_1_1"/>
  <p:tag name="KSO_WM_UNIT_VALUE" val="15"/>
  <p:tag name="KSO_WM_UNIT_HIGHLIGHT" val="0"/>
  <p:tag name="KSO_WM_UNIT_COMPATIBLE" val="0"/>
  <p:tag name="KSO_WM_UNIT_PRESET_TEXT_INDEX" val="3"/>
  <p:tag name="KSO_WM_UNIT_PRESET_TEXT_LEN" val="17"/>
  <p:tag name="KSO_WM_DIAGRAM_GROUP_CODE" val="l1-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4"/>
  <p:tag name="KSO_WM_SLIDE_INDEX" val="4"/>
  <p:tag name="KSO_WM_SLIDE_ITEM_CNT" val="3"/>
  <p:tag name="KSO_WM_SLIDE_LAYOUT" val="a_f_d"/>
  <p:tag name="KSO_WM_SLIDE_LAYOUT_CNT" val="1_1_1"/>
  <p:tag name="KSO_WM_SLIDE_TYPE" val="text"/>
  <p:tag name="KSO_WM_BEAUTIFY_FLAG" val="#wm#"/>
  <p:tag name="KSO_WM_SLIDE_POSITION" val="51*59"/>
  <p:tag name="KSO_WM_SLIDE_SIZE" val="859*426"/>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4*d*1"/>
  <p:tag name="KSO_WM_UNIT_CLEAR" val="0"/>
  <p:tag name="KSO_WM_UNIT_LAYERLEVEL" val="1"/>
  <p:tag name="KSO_WM_UNIT_VALUE" val="1500*1656"/>
  <p:tag name="KSO_WM_UNIT_HIGHLIGHT" val="0"/>
  <p:tag name="KSO_WM_UNIT_COMPATIBLE" val="0"/>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4*f*1"/>
  <p:tag name="KSO_WM_UNIT_CLEAR" val="1"/>
  <p:tag name="KSO_WM_UNIT_LAYERLEVEL" val="1"/>
  <p:tag name="KSO_WM_UNIT_VALUE" val="117"/>
  <p:tag name="KSO_WM_UNIT_HIGHLIGHT" val="0"/>
  <p:tag name="KSO_WM_UNIT_COMPATIBLE" val="0"/>
  <p:tag name="KSO_WM_UNIT_PRESET_TEXT_INDEX" val="5"/>
  <p:tag name="KSO_WM_UNIT_PRESET_TEXT_LEN" val="150"/>
</p:tagLst>
</file>

<file path=ppt/tags/tag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5"/>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5*d*1"/>
  <p:tag name="KSO_WM_UNIT_CLEAR" val="0"/>
  <p:tag name="KSO_WM_UNIT_LAYERLEVEL" val="1"/>
  <p:tag name="KSO_WM_UNIT_VALUE" val="1261*2517"/>
  <p:tag name="KSO_WM_UNIT_HIGHLIGHT" val="0"/>
  <p:tag name="KSO_WM_UNIT_COMPATIBLE" val="0"/>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7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KSO_WM_TEMPLATE_CATEGORY" val="custom"/>
  <p:tag name="KSO_WM_TEMPLATE_INDEX" val="160106"/>
  <p:tag name="KSO_WM_TAG_VERSION" val="1.0"/>
  <p:tag name="KSO_WM_SLIDE_ID" val="custom160106_12"/>
  <p:tag name="KSO_WM_SLIDE_INDEX" val="12"/>
  <p:tag name="KSO_WM_SLIDE_ITEM_CNT" val="1"/>
  <p:tag name="KSO_WM_SLIDE_LAYOUT" val="a_e"/>
  <p:tag name="KSO_WM_SLIDE_LAYOUT_CNT" val="1_1"/>
  <p:tag name="KSO_WM_SLIDE_TYPE" val="sectionTitle"/>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1423"/>
  <p:tag name="MH_LIBRARY" val="GRAPHIC"/>
  <p:tag name="MH_ORDER" val="Rectangle 31"/>
  <p:tag name="KSO_WM_UNIT_TYPE" val="e"/>
  <p:tag name="KSO_WM_UNIT_INDEX" val="1"/>
  <p:tag name="KSO_WM_UNIT_ID" val="custom160106_12*e*1"/>
  <p:tag name="KSO_WM_UNIT_CLEAR" val="1"/>
  <p:tag name="KSO_WM_UNIT_LAYERLEVEL" val="1"/>
  <p:tag name="KSO_WM_UNIT_VALUE" val="2"/>
  <p:tag name="KSO_WM_UNIT_HIGHLIGHT" val="0"/>
  <p:tag name="KSO_WM_UNIT_COMPATIBLE" val="1"/>
  <p:tag name="KSO_WM_UNIT_PRESET_TEXT" val="0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78.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5"/>
  <p:tag name="KSO_WM_SLIDE_INDEX" val="15"/>
  <p:tag name="KSO_WM_SLIDE_ITEM_CNT" val="3"/>
  <p:tag name="KSO_WM_SLIDE_LAYOUT" val="a_l"/>
  <p:tag name="KSO_WM_SLIDE_LAYOUT_CNT" val="1_1"/>
  <p:tag name="KSO_WM_SLIDE_TYPE" val="text"/>
  <p:tag name="KSO_WM_BEAUTIFY_FLAG" val="#wm#"/>
  <p:tag name="KSO_WM_SLIDE_POSITION" val="82*207"/>
  <p:tag name="KSO_WM_SLIDE_SIZE" val="779*161"/>
  <p:tag name="KSO_WM_DIAGRAM_GROUP_CODE" val="l1-2"/>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0"/>
  <p:tag name="KSO_WM_TEMPLATE_CATEGORY" val="custom"/>
  <p:tag name="KSO_WM_TEMPLATE_INDEX" val="160106"/>
</p:tagLst>
</file>

<file path=ppt/tags/tag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6"/>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7"/>
  <p:tag name="KSO_WM_TEMPLATE_CATEGORY" val="custom"/>
  <p:tag name="KSO_WM_TEMPLATE_INDEX" val="160106"/>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14"/>
  <p:tag name="KSO_WM_TEMPLATE_CATEGORY" val="custom"/>
  <p:tag name="KSO_WM_TEMPLATE_INDEX" val="160106"/>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3_1"/>
  <p:tag name="KSO_WM_UNIT_ID" val="custom160106_15*l_h_f*1_3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5"/>
  <p:tag name="KSO_WM_UNIT_ID" val="custom160106_15*l_i*1_5"/>
  <p:tag name="KSO_WM_UNIT_CLEAR" val="1"/>
  <p:tag name="KSO_WM_UNIT_LAYERLEVEL" val="1_1"/>
  <p:tag name="KSO_WM_DIAGRAM_GROUP_CODE" val="l1-2"/>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5*l_i*1_6"/>
  <p:tag name="KSO_WM_UNIT_CLEAR" val="1"/>
  <p:tag name="KSO_WM_UNIT_LAYERLEVEL" val="1_1"/>
  <p:tag name="KSO_WM_DIAGRAM_GROUP_CODE" val="l1-2"/>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5*l_h_f*1_2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5*l_i*1_3"/>
  <p:tag name="KSO_WM_UNIT_CLEAR" val="1"/>
  <p:tag name="KSO_WM_UNIT_LAYERLEVEL" val="1_1"/>
  <p:tag name="KSO_WM_DIAGRAM_GROUP_CODE" val="l1-2"/>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5*l_i*1_4"/>
  <p:tag name="KSO_WM_UNIT_CLEAR" val="1"/>
  <p:tag name="KSO_WM_UNIT_LAYERLEVEL" val="1_1"/>
  <p:tag name="KSO_WM_DIAGRAM_GROUP_CODE" val="l1-2"/>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5*l_h_f*1_1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7"/>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5*l_i*1_1"/>
  <p:tag name="KSO_WM_UNIT_CLEAR" val="1"/>
  <p:tag name="KSO_WM_UNIT_LAYERLEVEL" val="1_1"/>
  <p:tag name="KSO_WM_DIAGRAM_GROUP_CODE" val="l1-2"/>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5*l_i*1_2"/>
  <p:tag name="KSO_WM_UNIT_CLEAR" val="1"/>
  <p:tag name="KSO_WM_UNIT_LAYERLEVEL" val="1_1"/>
  <p:tag name="KSO_WM_DIAGRAM_GROUP_CODE" val="l1-2"/>
</p:tagLst>
</file>

<file path=ppt/tags/tag92.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6"/>
  <p:tag name="KSO_WM_SLIDE_INDEX" val="16"/>
  <p:tag name="KSO_WM_SLIDE_ITEM_CNT" val="4"/>
  <p:tag name="KSO_WM_SLIDE_LAYOUT" val="a_l"/>
  <p:tag name="KSO_WM_SLIDE_LAYOUT_CNT" val="1_1"/>
  <p:tag name="KSO_WM_SLIDE_TYPE" val="text"/>
  <p:tag name="KSO_WM_BEAUTIFY_FLAG" val="#wm#"/>
  <p:tag name="KSO_WM_SLIDE_POSITION" val="94*127"/>
  <p:tag name="KSO_WM_SLIDE_SIZE" val="774*323"/>
  <p:tag name="KSO_WM_DIAGRAM_GROUP_CODE" val="l1-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0"/>
  <p:tag name="KSO_WM_TEMPLATE_CATEGORY" val="custom"/>
  <p:tag name="KSO_WM_TEMPLATE_INDEX" val="160106"/>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7"/>
  <p:tag name="KSO_WM_TEMPLATE_CATEGORY" val="custom"/>
  <p:tag name="KSO_WM_TEMPLATE_INDEX" val="160106"/>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14"/>
  <p:tag name="KSO_WM_TEMPLATE_CATEGORY" val="custom"/>
  <p:tag name="KSO_WM_TEMPLATE_INDEX" val="160106"/>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21"/>
  <p:tag name="KSO_WM_TEMPLATE_CATEGORY" val="custom"/>
  <p:tag name="KSO_WM_TEMPLATE_INDEX" val="160106"/>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4_1"/>
  <p:tag name="KSO_WM_UNIT_ID" val="custom160106_16*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7"/>
  <p:tag name="KSO_WM_UNIT_ID" val="custom160106_16*l_i*1_7"/>
  <p:tag name="KSO_WM_UNIT_CLEAR" val="1"/>
  <p:tag name="KSO_WM_UNIT_LAYERLEVEL" val="1_1"/>
  <p:tag name="KSO_WM_DIAGRAM_GROUP_CODE" val="l1-2"/>
</p:tagLst>
</file>

<file path=ppt/theme/theme1.xml><?xml version="1.0" encoding="utf-8"?>
<a:theme xmlns:a="http://schemas.openxmlformats.org/drawingml/2006/main" name="第一PPT，www.1ppt.com">
  <a:themeElements>
    <a:clrScheme name="自定义 656">
      <a:dk1>
        <a:srgbClr val="434547"/>
      </a:dk1>
      <a:lt1>
        <a:srgbClr val="FFFFFF"/>
      </a:lt1>
      <a:dk2>
        <a:srgbClr val="FFFFFF"/>
      </a:dk2>
      <a:lt2>
        <a:srgbClr val="434547"/>
      </a:lt2>
      <a:accent1>
        <a:srgbClr val="E98E09"/>
      </a:accent1>
      <a:accent2>
        <a:srgbClr val="FFC000"/>
      </a:accent2>
      <a:accent3>
        <a:srgbClr val="FC986D"/>
      </a:accent3>
      <a:accent4>
        <a:srgbClr val="F76311"/>
      </a:accent4>
      <a:accent5>
        <a:srgbClr val="83B40D"/>
      </a:accent5>
      <a:accent6>
        <a:srgbClr val="00B050"/>
      </a:accent6>
      <a:hlink>
        <a:srgbClr val="00B0F0"/>
      </a:hlink>
      <a:folHlink>
        <a:srgbClr val="AFB2B4"/>
      </a:folHlink>
    </a:clrScheme>
    <a:fontScheme name="自定义 12">
      <a:majorFont>
        <a:latin typeface="Times New Roman"/>
        <a:ea typeface="楷体"/>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A000120150822A18KPBG</Template>
  <TotalTime>7</TotalTime>
  <Words>659</Words>
  <Application>Microsoft Office PowerPoint</Application>
  <PresentationFormat>宽屏</PresentationFormat>
  <Paragraphs>112</Paragraphs>
  <Slides>18</Slides>
  <Notes>17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微软雅黑</vt:lpstr>
      <vt:lpstr>幼圆</vt:lpstr>
      <vt:lpstr>Arial</vt:lpstr>
      <vt:lpstr>Calibri</vt:lpstr>
      <vt:lpstr>Times New Roman</vt:lpstr>
      <vt:lpstr>Wingdings</vt:lpstr>
      <vt:lpstr>Wingdings 2</vt:lpstr>
      <vt:lpstr>第一PPT，www.1ppt.com</vt:lpstr>
      <vt:lpstr>Office 主题</vt:lpstr>
      <vt:lpstr>17.5</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LOREM IPSUM DOLOR</vt:lpstr>
      <vt:lpstr>LOREM IPSUM DOLOR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橙子</dc:title>
  <dc:creator>第一PPT</dc:creator>
  <cp:keywords>www.1ppt.com</cp:keywords>
  <dc:description>www.1ppt.com</dc:description>
  <cp:lastModifiedBy>Fei Jiang</cp:lastModifiedBy>
  <cp:revision>244</cp:revision>
  <dcterms:created xsi:type="dcterms:W3CDTF">2015-09-21T02:28:00Z</dcterms:created>
  <dcterms:modified xsi:type="dcterms:W3CDTF">2018-12-30T13:45:04Z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ies>
</file>