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2" r:id="rId5"/>
    <p:sldId id="259" r:id="rId6"/>
    <p:sldId id="267" r:id="rId7"/>
    <p:sldId id="258" r:id="rId8"/>
    <p:sldId id="268" r:id="rId9"/>
    <p:sldId id="269" r:id="rId10"/>
    <p:sldId id="261" r:id="rId11"/>
    <p:sldId id="263" r:id="rId12"/>
    <p:sldId id="264" r:id="rId13"/>
    <p:sldId id="265" r:id="rId14"/>
    <p:sldId id="266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6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5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1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DBFD-CB2E-4626-ABE5-8EA39BF283C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85%8D%E5%A5%97%E6%9C%8D%E8%A3%85" TargetMode="External"/><Relationship Id="rId2" Type="http://schemas.openxmlformats.org/officeDocument/2006/relationships/hyperlink" Target="https://baike.baidu.com/item/%E6%96%87%E8%83%B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%E6%80%A7%E6%84%9F%E5%86%85%E8%A1%A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i="1" dirty="0"/>
              <a:t>Victoria's Secret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6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9546" y="508422"/>
            <a:ext cx="278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中国秀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7247" y="1045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今年的上海大秀是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22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岁的“维密秀”第四次离开美国老家，前三次分别去过戛纳、伦敦和巴黎。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1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9546" y="508422"/>
            <a:ext cx="278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为什么选择上海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8494" y="1111198"/>
            <a:ext cx="93327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3.8, </a:t>
            </a:r>
            <a:r>
              <a:rPr lang="zh-CN" altLang="en-US" dirty="0" smtClean="0"/>
              <a:t>成都，上海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维密确实赶上了中国市场的好时候。根据第一财经商业数据中心（</a:t>
            </a:r>
            <a:r>
              <a:rPr lang="en-US" altLang="zh-CN" dirty="0"/>
              <a:t>CBN Data</a:t>
            </a:r>
            <a:r>
              <a:rPr lang="zh-CN" altLang="en-US" dirty="0"/>
              <a:t>）在</a:t>
            </a:r>
            <a:r>
              <a:rPr lang="en-US" altLang="zh-CN" dirty="0"/>
              <a:t>2016</a:t>
            </a:r>
            <a:r>
              <a:rPr lang="zh-CN" altLang="en-US" dirty="0"/>
              <a:t>年发布的</a:t>
            </a:r>
            <a:r>
              <a:rPr lang="en-US" altLang="zh-CN" dirty="0"/>
              <a:t>《</a:t>
            </a:r>
            <a:r>
              <a:rPr lang="zh-CN" altLang="en-US" dirty="0"/>
              <a:t>女性内衣消费趋势报告</a:t>
            </a:r>
            <a:r>
              <a:rPr lang="en-US" altLang="zh-CN" dirty="0"/>
              <a:t>》</a:t>
            </a:r>
            <a:r>
              <a:rPr lang="zh-CN" altLang="en-US" dirty="0"/>
              <a:t>显示，中国消费者在线上购买内衣时搜索频率最高的一大关键词就是“性感”。消费者不再把内衣当作单纯的内衣来看，而是愈发重视内外的搭配和穿着的时尚感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业绩下滑</a:t>
            </a:r>
            <a:endParaRPr lang="en-US" altLang="zh-CN" dirty="0" smtClean="0"/>
          </a:p>
          <a:p>
            <a:r>
              <a:rPr lang="en-US" altLang="zh-CN" dirty="0" smtClean="0"/>
              <a:t>L </a:t>
            </a:r>
            <a:r>
              <a:rPr lang="en-US" altLang="zh-CN" dirty="0"/>
              <a:t>Brands</a:t>
            </a:r>
            <a:r>
              <a:rPr lang="zh-CN" altLang="en-US" dirty="0"/>
              <a:t>的业绩在维密从</a:t>
            </a:r>
            <a:r>
              <a:rPr lang="en-US" altLang="zh-CN" dirty="0"/>
              <a:t>2010</a:t>
            </a:r>
            <a:r>
              <a:rPr lang="zh-CN" altLang="en-US" dirty="0"/>
              <a:t>年开始出现增长放缓的趋势后已经受到长期的拖累。根据</a:t>
            </a:r>
            <a:r>
              <a:rPr lang="en-US" altLang="zh-CN" dirty="0"/>
              <a:t>L Brands</a:t>
            </a:r>
            <a:r>
              <a:rPr lang="zh-CN" altLang="en-US" dirty="0"/>
              <a:t>最新发布的财报显示，维密</a:t>
            </a:r>
            <a:r>
              <a:rPr lang="en-US" altLang="zh-CN" dirty="0"/>
              <a:t>2016</a:t>
            </a:r>
            <a:r>
              <a:rPr lang="zh-CN" altLang="en-US" dirty="0"/>
              <a:t>年的全年销售额与前年相比几乎没有增长。而今年</a:t>
            </a:r>
            <a:r>
              <a:rPr lang="en-US" altLang="zh-CN" dirty="0"/>
              <a:t>2</a:t>
            </a:r>
            <a:r>
              <a:rPr lang="zh-CN" altLang="en-US" dirty="0"/>
              <a:t>月的销售额则预计比</a:t>
            </a:r>
            <a:r>
              <a:rPr lang="en-US" altLang="zh-CN" dirty="0"/>
              <a:t>1</a:t>
            </a:r>
            <a:r>
              <a:rPr lang="zh-CN" altLang="en-US" dirty="0"/>
              <a:t>月下跌</a:t>
            </a:r>
            <a:r>
              <a:rPr lang="en-US" altLang="zh-CN" dirty="0"/>
              <a:t>20%</a:t>
            </a:r>
            <a:r>
              <a:rPr lang="zh-CN" altLang="en-US" dirty="0"/>
              <a:t>，已经引发投资者恐惧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因为这一核心品牌的业务的长时间停滞，</a:t>
            </a:r>
            <a:r>
              <a:rPr lang="en-US" altLang="zh-CN" dirty="0"/>
              <a:t>L Brands</a:t>
            </a:r>
            <a:r>
              <a:rPr lang="zh-CN" altLang="en-US" dirty="0"/>
              <a:t>股价已累积下跌近</a:t>
            </a:r>
            <a:r>
              <a:rPr lang="en-US" altLang="zh-CN" dirty="0"/>
              <a:t>30%</a:t>
            </a:r>
            <a:r>
              <a:rPr lang="zh-CN" altLang="en-US" dirty="0"/>
              <a:t>。而就在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日，其股票在盘后交易又大幅跳水</a:t>
            </a:r>
            <a:r>
              <a:rPr lang="en-US" altLang="zh-CN" dirty="0"/>
              <a:t>13%</a:t>
            </a:r>
            <a:r>
              <a:rPr lang="zh-CN" altLang="en-US" dirty="0"/>
              <a:t>，管理层同时迅速大幅下调了</a:t>
            </a:r>
            <a:r>
              <a:rPr lang="en-US" altLang="zh-CN" dirty="0"/>
              <a:t>2017</a:t>
            </a:r>
            <a:r>
              <a:rPr lang="zh-CN" altLang="en-US" dirty="0"/>
              <a:t>年第一季度的盈利预期。另外，根据维密最大的供货商维珍妮集团的业绩报告显示，由于维密新季度的订单减少直接导致维珍妮在</a:t>
            </a:r>
            <a:r>
              <a:rPr lang="en-US" altLang="zh-CN" dirty="0"/>
              <a:t>2016</a:t>
            </a:r>
            <a:r>
              <a:rPr lang="zh-CN" altLang="en-US" dirty="0"/>
              <a:t>年上半年的利润暴跌了</a:t>
            </a:r>
            <a:r>
              <a:rPr lang="en-US" altLang="zh-CN" dirty="0"/>
              <a:t>89%——</a:t>
            </a:r>
            <a:r>
              <a:rPr lang="zh-CN" altLang="en-US" dirty="0"/>
              <a:t>维密的订单占其年销售总额的</a:t>
            </a:r>
            <a:r>
              <a:rPr lang="en-US" altLang="zh-CN" dirty="0"/>
              <a:t>35%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在维密的公司经营历史上，这个品牌一度因为美国市场的销售强劲而对海外市场兴趣寥寥。到目前为止，维密已经开拓的海外市场，除了中国之外，也还只有加拿大和英国。</a:t>
            </a:r>
          </a:p>
        </p:txBody>
      </p:sp>
      <p:sp>
        <p:nvSpPr>
          <p:cNvPr id="4" name="矩形 3"/>
          <p:cNvSpPr/>
          <p:nvPr/>
        </p:nvSpPr>
        <p:spPr>
          <a:xfrm>
            <a:off x="2008494" y="5591959"/>
            <a:ext cx="494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https://www.cbnweek.com/articles/normal/15946</a:t>
            </a:r>
          </a:p>
        </p:txBody>
      </p:sp>
    </p:spTree>
    <p:extLst>
      <p:ext uri="{BB962C8B-B14F-4D97-AF65-F5344CB8AC3E}">
        <p14:creationId xmlns:p14="http://schemas.microsoft.com/office/powerpoint/2010/main" val="29364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Karlie </a:t>
            </a:r>
            <a:r>
              <a:rPr lang="en-US" altLang="zh-CN" dirty="0" err="1">
                <a:solidFill>
                  <a:srgbClr val="191919"/>
                </a:solidFill>
                <a:latin typeface="pingfang sc"/>
              </a:rPr>
              <a:t>Kloss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6494" y="884114"/>
            <a:ext cx="10476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2011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年，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Karlie </a:t>
            </a:r>
            <a:r>
              <a:rPr lang="en-US" altLang="zh-CN" dirty="0" err="1">
                <a:solidFill>
                  <a:srgbClr val="191919"/>
                </a:solidFill>
                <a:latin typeface="pingfang sc"/>
              </a:rPr>
              <a:t>Kloss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首次登上“维多利亚的秘密”，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2013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年正式成为签约天使。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2015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年，为了有更多个人自由时间可以去大学学习编程，她竟然与维密解约！直接到今年，阔别 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 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年的她才再次登上 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VS 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舞台！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6494" y="2176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http://www.360doc.com/content/15/1015/10/2369606_505768400.shtml</a:t>
            </a:r>
          </a:p>
        </p:txBody>
      </p:sp>
    </p:spTree>
    <p:extLst>
      <p:ext uri="{BB962C8B-B14F-4D97-AF65-F5344CB8AC3E}">
        <p14:creationId xmlns:p14="http://schemas.microsoft.com/office/powerpoint/2010/main" val="2779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216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Alessandra </a:t>
            </a:r>
            <a:r>
              <a:rPr lang="en-US" altLang="zh-CN" dirty="0" err="1"/>
              <a:t>Ambrosio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5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Adriana Lima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0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6908" y="644900"/>
            <a:ext cx="4299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它有一个假的总部地址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2513" y="1153701"/>
            <a:ext cx="11122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为了保持品牌英式、 高档的形象， 公司曾经在商品目录上印着地址“伦敦， </a:t>
            </a:r>
            <a:r>
              <a:rPr lang="zh-CN" altLang="en-US" dirty="0" smtClean="0"/>
              <a:t>玛格丽特大街 </a:t>
            </a:r>
            <a:r>
              <a:rPr lang="en-US" altLang="zh-CN" dirty="0"/>
              <a:t>10 </a:t>
            </a:r>
            <a:r>
              <a:rPr lang="zh-CN" altLang="en-US" dirty="0"/>
              <a:t>号”， 但其实他们的总部在美国俄亥俄州的哥伦布市。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7983" y="1642161"/>
            <a:ext cx="94179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你为什么喜欢看维多利亚的秘密？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1437983" y="2654370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你喜欢谁？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1437983" y="3666579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你是男人吗？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355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635" y="3596849"/>
            <a:ext cx="10686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维多利亚的秘密</a:t>
            </a:r>
            <a:r>
              <a:rPr lang="zh-CN" altLang="en-US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（英文：</a:t>
            </a:r>
            <a:r>
              <a:rPr lang="en-US" altLang="zh-CN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Victoria's Secret</a:t>
            </a:r>
            <a:r>
              <a:rPr lang="zh-CN" altLang="en-US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，简称“</a:t>
            </a:r>
            <a:r>
              <a:rPr lang="en-US" altLang="zh-CN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VS”</a:t>
            </a:r>
            <a:r>
              <a:rPr lang="zh-CN" altLang="en-US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是美国的一家连锁女性成衣零售店，主要经营内衣和文胸等。</a:t>
            </a: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产品种类包括了女士内衣、</a:t>
            </a:r>
            <a:r>
              <a:rPr lang="zh-CN" altLang="en-US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文胸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、内裤、泳装、休闲女装、女鞋、化妆品及各种</a:t>
            </a:r>
            <a:r>
              <a:rPr lang="zh-CN" altLang="en-US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配套服装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、豪华短裤、香水化妆品以及相关书籍等，是全球最著名的、</a:t>
            </a:r>
            <a:r>
              <a:rPr lang="zh-CN" altLang="en-US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性感内衣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品牌之一。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2002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年它推出的镶嵌宝石、价值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万美元的胸罩更是轰动美国和巴西。 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4831" y="1369206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不止卖内衣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449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6656" y="127905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诞生</a:t>
            </a:r>
            <a:endParaRPr lang="zh-CN" altLang="en-US" sz="4800" dirty="0"/>
          </a:p>
        </p:txBody>
      </p:sp>
      <p:sp>
        <p:nvSpPr>
          <p:cNvPr id="49" name="矩形 48"/>
          <p:cNvSpPr/>
          <p:nvPr/>
        </p:nvSpPr>
        <p:spPr>
          <a:xfrm>
            <a:off x="559556" y="2506851"/>
            <a:ext cx="108499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在他陪着老婆逛内衣店时，被当时内衣店不人性化的装潢、店员的对男顾客的态度、以及大部分内衣老气横秋的款式吓到，从此立志整一家让男人女人都逛得舒心、买得放心、装修还倍儿精美的内衣</a:t>
            </a:r>
            <a:r>
              <a:rPr lang="zh-CN" altLang="en-US" dirty="0" smtClean="0"/>
              <a:t>店。</a:t>
            </a:r>
            <a:endParaRPr lang="en-US" altLang="zh-CN" dirty="0" smtClean="0"/>
          </a:p>
          <a:p>
            <a:r>
              <a:rPr lang="en-US" altLang="zh-CN" dirty="0" smtClean="0"/>
              <a:t>1977</a:t>
            </a:r>
            <a:r>
              <a:rPr lang="zh-CN" altLang="en-US" dirty="0" smtClean="0"/>
              <a:t>年</a:t>
            </a:r>
            <a:r>
              <a:rPr lang="zh-CN" altLang="en-US" dirty="0"/>
              <a:t>他</a:t>
            </a:r>
            <a:r>
              <a:rPr lang="zh-CN" altLang="en-US" dirty="0" smtClean="0"/>
              <a:t>在</a:t>
            </a:r>
            <a:r>
              <a:rPr lang="zh-CN" altLang="en-US" dirty="0"/>
              <a:t>旧金山</a:t>
            </a:r>
            <a:r>
              <a:rPr lang="zh-CN" altLang="en-US" dirty="0" smtClean="0"/>
              <a:t>开</a:t>
            </a:r>
            <a:r>
              <a:rPr lang="zh-CN" altLang="en-US" dirty="0"/>
              <a:t>了第</a:t>
            </a:r>
            <a:r>
              <a:rPr lang="zh-CN" altLang="en-US" dirty="0" smtClean="0"/>
              <a:t>一家</a:t>
            </a:r>
            <a:r>
              <a:rPr lang="en-US" altLang="zh-CN" dirty="0" smtClean="0"/>
              <a:t>Victoria’s</a:t>
            </a:r>
            <a:r>
              <a:rPr lang="zh-CN" altLang="en-US" dirty="0"/>
              <a:t>󰀌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，</a:t>
            </a:r>
            <a:r>
              <a:rPr lang="zh-CN" altLang="en-US" dirty="0"/>
              <a:t>是一家环境更高档的精品内衣</a:t>
            </a:r>
            <a:r>
              <a:rPr lang="zh-CN" altLang="en-US" dirty="0" smtClean="0"/>
              <a:t>店。</a:t>
            </a:r>
            <a:r>
              <a:rPr lang="zh-CN" altLang="en-US" dirty="0"/>
              <a:t>为了开这样一家店， </a:t>
            </a:r>
            <a:r>
              <a:rPr lang="en-US" altLang="zh-CN" dirty="0"/>
              <a:t>Raymond </a:t>
            </a:r>
            <a:r>
              <a:rPr lang="zh-CN" altLang="en-US" dirty="0"/>
              <a:t>分别从银行和亲戚那各借贷了 </a:t>
            </a:r>
            <a:r>
              <a:rPr lang="en-US" altLang="zh-CN" dirty="0"/>
              <a:t>4 </a:t>
            </a:r>
            <a:r>
              <a:rPr lang="zh-CN" altLang="en-US" dirty="0"/>
              <a:t>万美金。 第一年就挣</a:t>
            </a:r>
            <a:r>
              <a:rPr lang="zh-CN" altLang="en-US" dirty="0" smtClean="0"/>
              <a:t>了</a:t>
            </a:r>
            <a:r>
              <a:rPr lang="en-US" altLang="zh-CN" dirty="0" smtClean="0"/>
              <a:t>50 </a:t>
            </a:r>
            <a:r>
              <a:rPr lang="zh-CN" altLang="en-US" dirty="0"/>
              <a:t>万， 随后他快速开始邮购广告目录业务， 并开了三家分店。 经过五年运营， </a:t>
            </a:r>
            <a:r>
              <a:rPr lang="en-US" altLang="zh-CN" dirty="0" smtClean="0"/>
              <a:t>1982</a:t>
            </a:r>
            <a:r>
              <a:rPr lang="zh-CN" altLang="en-US" dirty="0" smtClean="0"/>
              <a:t>年</a:t>
            </a:r>
            <a:r>
              <a:rPr lang="zh-CN" altLang="en-US" dirty="0"/>
              <a:t>因资金周转不灵， 他把已有六家分店的维秘以低价卖给了 </a:t>
            </a:r>
            <a:r>
              <a:rPr lang="en-US" altLang="zh-CN" dirty="0"/>
              <a:t>The Limited </a:t>
            </a:r>
            <a:r>
              <a:rPr lang="zh-CN" altLang="en-US" dirty="0"/>
              <a:t>的</a:t>
            </a:r>
            <a:r>
              <a:rPr lang="zh-CN" altLang="en-US" dirty="0" smtClean="0"/>
              <a:t>创办人</a:t>
            </a:r>
            <a:r>
              <a:rPr lang="en-US" altLang="zh-CN" dirty="0" smtClean="0"/>
              <a:t>Leslie </a:t>
            </a:r>
            <a:r>
              <a:rPr lang="en-US" altLang="zh-CN" dirty="0" err="1"/>
              <a:t>Wexner</a:t>
            </a:r>
            <a:r>
              <a:rPr lang="zh-CN" altLang="en-US" dirty="0"/>
              <a:t>。 在后者的运营下， 不到十年， 维秘就以 </a:t>
            </a:r>
            <a:r>
              <a:rPr lang="en-US" altLang="zh-CN" dirty="0"/>
              <a:t>10 </a:t>
            </a:r>
            <a:r>
              <a:rPr lang="zh-CN" altLang="en-US" dirty="0"/>
              <a:t>亿美元成为全美最大的</a:t>
            </a:r>
            <a:r>
              <a:rPr lang="zh-CN" altLang="en-US" dirty="0" smtClean="0"/>
              <a:t>内衣</a:t>
            </a:r>
            <a:r>
              <a:rPr lang="zh-CN" altLang="en-US" dirty="0"/>
              <a:t>零售商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Roy</a:t>
            </a:r>
            <a:r>
              <a:rPr lang="zh-CN" altLang="en-US" dirty="0"/>
              <a:t>之所以钟爱“维多利亚”这个名字，是因为英国自维多利亚女王继位之后，女性的地位有了很大提高，越来越多女性走出家门开始工作，</a:t>
            </a:r>
            <a:r>
              <a:rPr lang="en-US" altLang="zh-CN" dirty="0"/>
              <a:t>Roy</a:t>
            </a:r>
            <a:r>
              <a:rPr lang="zh-CN" altLang="en-US" dirty="0"/>
              <a:t>想把这种女性解放的思想灌输于自己的品牌。</a:t>
            </a:r>
          </a:p>
          <a:p>
            <a:r>
              <a:rPr lang="zh-CN" altLang="en-US" dirty="0"/>
              <a:t>至于为何叫秘密，则是描述维多利亚时代的奢华而神秘的审美风格；也寓意内衣店，是男性的秘密之地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9612" y="876912"/>
            <a:ext cx="4299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“维多利亚”到底</a:t>
            </a:r>
            <a:r>
              <a:rPr lang="zh-CN" altLang="en-US" dirty="0"/>
              <a:t>是谁？她有什么秘密？</a:t>
            </a:r>
          </a:p>
        </p:txBody>
      </p:sp>
      <p:sp>
        <p:nvSpPr>
          <p:cNvPr id="4" name="矩形 3"/>
          <p:cNvSpPr/>
          <p:nvPr/>
        </p:nvSpPr>
        <p:spPr>
          <a:xfrm>
            <a:off x="777922" y="3910549"/>
            <a:ext cx="11122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NimbusRomNo9L-Regu"/>
              </a:rPr>
              <a:t>Victoria’s Secret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并非来源于任何一个叫维多利亚的人。 因为时髦的店内装修和英式的家居风格，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“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充满暗色木头、 东方地毯和丝绸窗帘， 像维多利亚时代女性的闺房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”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“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外部装修精美， 内部的维秘更引人一探究竟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”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 明白吗？ 就是一种英式维多利亚风格的装修风格， 同时保持神秘感。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“维多利亚的秘密”中的“维多利亚”，指维多利亚时期家装风格，就是他对第一家门店装修风格的定位，可见罗伊的出挑的审美素养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4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8000" y="670658"/>
            <a:ext cx="2395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内衣界的春</a:t>
            </a:r>
            <a:r>
              <a:rPr lang="zh-CN" altLang="en-US" sz="2800" dirty="0" smtClean="0"/>
              <a:t>晚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50876" y="1679729"/>
            <a:ext cx="10549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始于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1995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从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NimbusRomNo9L-Regu"/>
              </a:rPr>
              <a:t>1995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年开始， 维秘一年一度的时装秀场就如同时装界的超级碗。 隆重庆典吸引了来自全世界超过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NimbusRomNo9L-Regu"/>
              </a:rPr>
              <a:t>180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个国家和地区的观众。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8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258872" y="50113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Fantasy Bra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258872" y="5011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翅膀</a:t>
            </a:r>
          </a:p>
        </p:txBody>
      </p:sp>
    </p:spTree>
    <p:extLst>
      <p:ext uri="{BB962C8B-B14F-4D97-AF65-F5344CB8AC3E}">
        <p14:creationId xmlns:p14="http://schemas.microsoft.com/office/powerpoint/2010/main" val="27442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258872" y="5011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表演嘉宾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1011</Words>
  <Application>Microsoft Office PowerPoint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NimbusRomNo9L-Regu</vt:lpstr>
      <vt:lpstr>pingfang sc</vt:lpstr>
      <vt:lpstr>宋体</vt:lpstr>
      <vt:lpstr>宋体</vt:lpstr>
      <vt:lpstr>Arial</vt:lpstr>
      <vt:lpstr>Arial</vt:lpstr>
      <vt:lpstr>Calibri</vt:lpstr>
      <vt:lpstr>Calibri Light</vt:lpstr>
      <vt:lpstr>Helvetica</vt:lpstr>
      <vt:lpstr>Office 主题</vt:lpstr>
      <vt:lpstr>Victoria's Secret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Victoria's Secret</dc:title>
  <dc:creator>user</dc:creator>
  <cp:lastModifiedBy>Windows 用户</cp:lastModifiedBy>
  <cp:revision>86</cp:revision>
  <dcterms:created xsi:type="dcterms:W3CDTF">2017-11-21T12:53:08Z</dcterms:created>
  <dcterms:modified xsi:type="dcterms:W3CDTF">2018-11-08T23:38:25Z</dcterms:modified>
</cp:coreProperties>
</file>