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9" r:id="rId15"/>
    <p:sldId id="268" r:id="rId16"/>
    <p:sldId id="270" r:id="rId17"/>
    <p:sldId id="277" r:id="rId18"/>
    <p:sldId id="282" r:id="rId19"/>
    <p:sldId id="283" r:id="rId20"/>
    <p:sldId id="280" r:id="rId21"/>
    <p:sldId id="278" r:id="rId22"/>
    <p:sldId id="281" r:id="rId23"/>
    <p:sldId id="284" r:id="rId24"/>
    <p:sldId id="285" r:id="rId25"/>
    <p:sldId id="286" r:id="rId26"/>
    <p:sldId id="279" r:id="rId27"/>
    <p:sldId id="275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0F4B-38D6-495C-9C60-65B2A338560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5b0988e595225.cdn.sohucs.com/images/20180418/73a83824f4f7488d92cc5f7d657646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93" y="1876315"/>
            <a:ext cx="914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52643" y="411848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足</a:t>
            </a:r>
            <a:r>
              <a:rPr lang="zh-CN" altLang="en-US" dirty="0" smtClean="0"/>
              <a:t>弓对</a:t>
            </a:r>
            <a:r>
              <a:rPr lang="zh-CN" altLang="en-US" dirty="0"/>
              <a:t>跑步很重要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正常足弓</a:t>
            </a:r>
            <a:endParaRPr kumimoji="1" lang="zh-CN" altLang="en-US" dirty="0"/>
          </a:p>
        </p:txBody>
      </p:sp>
      <p:pic>
        <p:nvPicPr>
          <p:cNvPr id="4" name="Picture 2" descr="http://hupu-run.hupucdn.com/PostImg_4657ab26a38d326adc385d5ef8f9ab3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62" y="164080"/>
            <a:ext cx="1590070" cy="15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 charset="0"/>
              </a:rPr>
              <a:t>正常内旋的跑者，后跟落地之后，脚底与地面之间基本保持平稳。启动时，前掌整体发力，而内侧是主要发力区。这样的发力更加均衡、落地亦更加平稳，跑步时更加高效。</a:t>
            </a:r>
            <a:endParaRPr lang="zh-CN" altLang="en-US" dirty="0"/>
          </a:p>
        </p:txBody>
      </p:sp>
      <p:pic>
        <p:nvPicPr>
          <p:cNvPr id="6" name="Picture 12" descr="https://pic1.zhimg.com/80/v2-59aba05a7ba79ace2891926353fdacc8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31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49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低足弓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你跑起来的时候，足弓部分会向内侧“塌陷”。尽管这样可以起到减震的效果，但额外的内旋会加重双脚和膝盖的负担，增加受伤的风险。</a:t>
            </a:r>
            <a:endParaRPr lang="en-US" altLang="zh-CN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过度内旋跑者，后跟落地之后，脚向内移动（内旋）超过</a:t>
            </a:r>
            <a:r>
              <a:rPr lang="en-US" altLang="zh-CN" dirty="0" smtClean="0">
                <a:solidFill>
                  <a:srgbClr val="1A1A1A"/>
                </a:solidFill>
                <a:latin typeface="-apple-system" charset="0"/>
              </a:rPr>
              <a:t>15</a:t>
            </a:r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度以上，起步时，大拇脚指以及足内侧提供了绝大部分起步时所需的推动力。这样的发力，使稳定性变差，对于足部以及腿部会有较高的支撑要求。</a:t>
            </a:r>
            <a:endParaRPr lang="zh-CN" altLang="en-US" dirty="0" smtClean="0"/>
          </a:p>
        </p:txBody>
      </p:sp>
      <p:pic>
        <p:nvPicPr>
          <p:cNvPr id="7" name="Picture 4" descr="http://hupu-run.hupucdn.com/PostImg_6d8e00a24106314f013f70fcd4fe2ad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55" y="222089"/>
            <a:ext cx="1477469" cy="14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pic4.zhimg.com/80/v2-c4c468b5c31ade2447658eed9065103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3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07324" y="619225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支撑、控制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内旋不足的跑者，后跟落地之后，足部外侧与地面接触较多；启动时，前掌外侧为主要发力点。大部分的冲击力以及身体重量都压在足部、腿部外侧，对于缓震有较高的要求。</a:t>
            </a:r>
            <a:endParaRPr lang="zh-CN" altLang="en-US" dirty="0"/>
          </a:p>
        </p:txBody>
      </p:sp>
      <p:pic>
        <p:nvPicPr>
          <p:cNvPr id="6" name="Picture 6" descr="http://hupu-run.hupucdn.com/PostImg_4f2873759e1d5af0d1ea2baa667b9d71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83" y="327853"/>
            <a:ext cx="1475097" cy="14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ic4.zhimg.com/80/v2-0bcbce59bc91f93afbfe25f7d528c0d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49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如何知道自己是什么足形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393" y="1812583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踩在纸上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0393" y="2516535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拿出一双穿过鞋子（穿的时间越久越好），查看鞋底的磨损程度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0393" y="3220487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跑鞋店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天生就会跑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9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</a:t>
            </a:r>
            <a:r>
              <a:rPr kumimoji="1" lang="zh-CN" altLang="en-US" dirty="0"/>
              <a:t>品牌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10" y="4758616"/>
            <a:ext cx="1705013" cy="129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5" y="1810251"/>
            <a:ext cx="2158978" cy="1137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80" y="1578237"/>
            <a:ext cx="2095238" cy="14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21" y="3280204"/>
            <a:ext cx="2410223" cy="118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11" y="3588934"/>
            <a:ext cx="2833804" cy="87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95" y="4985112"/>
            <a:ext cx="2770055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亚瑟士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02" y="1619180"/>
            <a:ext cx="6376982" cy="4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38" y="849596"/>
            <a:ext cx="9334335" cy="4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27" y="1108054"/>
            <a:ext cx="7893744" cy="41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 smtClean="0"/>
              <a:t>跑步是一项危险的运动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adidas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56948" y="1838615"/>
            <a:ext cx="1127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/>
              <a:t>boost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970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美津浓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47" y="2233330"/>
            <a:ext cx="2385859" cy="1648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76" y="2411730"/>
            <a:ext cx="2518860" cy="14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7" y="1104096"/>
            <a:ext cx="7679694" cy="40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29" y="1351128"/>
            <a:ext cx="8441978" cy="38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d1.alicdn.com/imgextra/i1/55179079/O1CN012GwEKsoDN0nWxxl_!!55179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539040"/>
            <a:ext cx="8749031" cy="58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3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88" y="1050878"/>
            <a:ext cx="7886728" cy="42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536" y="1992279"/>
            <a:ext cx="10463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“崭新的水野牌（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Mizuno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）</a:t>
            </a:r>
            <a:r>
              <a:rPr lang="zh-CN" altLang="en-US" dirty="0">
                <a:latin typeface="Helvetica" panose="020B0604020202020204" pitchFamily="34" charset="0"/>
              </a:rPr>
              <a:t>慢跑鞋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买好了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……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一如往常，是那种不屑去讨好顾客的脚感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……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这当然只是我的感想，萝卜青菜各有所爱吧。从前，我曾有机会跟水野慢跑鞋的销售负责人交谈过，当时他很有些不平：‘我们公司的鞋子外形朴素，不引人瞩目。虽然对于产品，我们很有自信，可就是看上去不讨人喜欢呀。’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16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38996" y="344732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跑步是最省钱的运动</a:t>
            </a:r>
          </a:p>
        </p:txBody>
      </p:sp>
    </p:spTree>
    <p:extLst>
      <p:ext uri="{BB962C8B-B14F-4D97-AF65-F5344CB8AC3E}">
        <p14:creationId xmlns:p14="http://schemas.microsoft.com/office/powerpoint/2010/main" val="336377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1629854"/>
            <a:ext cx="101084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You don't stop running because you get old, you get old because you stop running. </a:t>
            </a:r>
            <a:b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你不是因为变老而停止跑步，你是因为停止跑步才变老。</a:t>
            </a:r>
            <a:endParaRPr lang="zh-CN" altLang="en-US" sz="4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9" name="Picture 2" descr="https://pic4.zhimg.com/80/v2-d03a0c6a313dedba6146c0c98afdfb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10" y="1490094"/>
            <a:ext cx="7024109" cy="44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1026" name="Picture 2" descr="https://ss1.baidu.com/6ONXsjip0QIZ8tyhnq/it/u=1035611188,665802618&amp;fm=173&amp;s=6FAC3C6251D6DDE9427400DA0000C0B1&amp;w=640&amp;h=504&amp;i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" y="1617224"/>
            <a:ext cx="5459103" cy="4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2.baidu.com/6ONYsjip0QIZ8tyhnq/it/u=3332488532,747558568&amp;fm=173&amp;s=2AAE7E22710658ED4ADD7CCA0000E0B0&amp;w=640&amp;h=525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1482140"/>
            <a:ext cx="5613423" cy="46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不同跑道的软硬程度</a:t>
            </a:r>
          </a:p>
        </p:txBody>
      </p:sp>
      <p:pic>
        <p:nvPicPr>
          <p:cNvPr id="5" name="图片 4" descr="http://img.mp.itc.cn/upload/20161012/48f67264f8654915a91747ea7da57bff_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8" y="1680821"/>
            <a:ext cx="9680813" cy="403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477" y="1774209"/>
            <a:ext cx="9144000" cy="2063300"/>
          </a:xfrm>
        </p:spPr>
        <p:txBody>
          <a:bodyPr>
            <a:noAutofit/>
          </a:bodyPr>
          <a:lstStyle/>
          <a:p>
            <a:r>
              <a:rPr lang="zh-CN" altLang="zh-CN" kern="0" dirty="0" smtClean="0">
                <a:latin typeface="Times New Roman" charset="0"/>
                <a:cs typeface="Times New Roman" charset="0"/>
              </a:rPr>
              <a:t>跑在坚硬的水泥地上的，都是勇士！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6165" y="1364776"/>
            <a:ext cx="9144000" cy="1587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 smtClean="0"/>
              <a:t>Q:</a:t>
            </a:r>
            <a:r>
              <a:rPr kumimoji="1" lang="zh-CN" altLang="en-US" sz="4800" dirty="0" smtClean="0"/>
              <a:t>我不会前脚掌，也找不到塑胶场地，我该怎么办呢？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17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你需要一双跑鞋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6110" y="1559851"/>
            <a:ext cx="6443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91919"/>
                </a:solidFill>
                <a:latin typeface="PingFang SC" charset="-122"/>
              </a:rPr>
              <a:t>跑鞋不是为了让你跑得更快，而是为了让你跑步的时候不受伤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287953" y="2588483"/>
            <a:ext cx="162736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慢</a:t>
            </a:r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跑鞋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越野鞋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马拉松鞋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 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赤足</a:t>
            </a:r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0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足弓</a:t>
            </a:r>
            <a:endParaRPr kumimoji="1" lang="zh-CN" altLang="en-US" dirty="0"/>
          </a:p>
        </p:txBody>
      </p:sp>
      <p:pic>
        <p:nvPicPr>
          <p:cNvPr id="7170" name="Picture 2" descr="https://pic3.zhimg.com/80/v2-9dfb38a25fd0ca0dd53e847a16e21506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1" y="1774208"/>
            <a:ext cx="5488304" cy="31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55" y="1774208"/>
            <a:ext cx="5181348" cy="31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438</Words>
  <Application>Microsoft Office PowerPoint</Application>
  <PresentationFormat>宽屏</PresentationFormat>
  <Paragraphs>40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-apple-system</vt:lpstr>
      <vt:lpstr>-apple-system-font</vt:lpstr>
      <vt:lpstr>PingFang SC</vt:lpstr>
      <vt:lpstr>宋体</vt:lpstr>
      <vt:lpstr>微软雅黑</vt:lpstr>
      <vt:lpstr>Arial</vt:lpstr>
      <vt:lpstr>Calibri</vt:lpstr>
      <vt:lpstr>Calibri Light</vt:lpstr>
      <vt:lpstr>Helvetica</vt:lpstr>
      <vt:lpstr>Times New Roman</vt:lpstr>
      <vt:lpstr>Office 主题</vt:lpstr>
      <vt:lpstr>PowerPoint 演示文稿</vt:lpstr>
      <vt:lpstr>跑步是一项危险的运动</vt:lpstr>
      <vt:lpstr>不同的落地方式</vt:lpstr>
      <vt:lpstr>不同的落地方式</vt:lpstr>
      <vt:lpstr>不同跑道的软硬程度</vt:lpstr>
      <vt:lpstr>跑在坚硬的水泥地上的，都是勇士！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166</cp:revision>
  <dcterms:created xsi:type="dcterms:W3CDTF">2018-10-31T22:15:48Z</dcterms:created>
  <dcterms:modified xsi:type="dcterms:W3CDTF">2018-11-06T15:46:05Z</dcterms:modified>
</cp:coreProperties>
</file>