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4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70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5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跑鞋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9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跑鞋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跑鞋</dc:title>
  <dc:creator>administrator</dc:creator>
  <cp:lastModifiedBy>administrator</cp:lastModifiedBy>
  <cp:revision>1</cp:revision>
  <dcterms:created xsi:type="dcterms:W3CDTF">2018-09-07T23:47:32Z</dcterms:created>
  <dcterms:modified xsi:type="dcterms:W3CDTF">2018-09-07T23:48:53Z</dcterms:modified>
</cp:coreProperties>
</file>