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4" r:id="rId2"/>
    <p:sldId id="284" r:id="rId3"/>
    <p:sldId id="306" r:id="rId4"/>
    <p:sldId id="295" r:id="rId5"/>
    <p:sldId id="296" r:id="rId6"/>
    <p:sldId id="312" r:id="rId7"/>
    <p:sldId id="311" r:id="rId8"/>
    <p:sldId id="313" r:id="rId9"/>
    <p:sldId id="308" r:id="rId10"/>
    <p:sldId id="309" r:id="rId11"/>
    <p:sldId id="292" r:id="rId12"/>
    <p:sldId id="310" r:id="rId13"/>
    <p:sldId id="293" r:id="rId14"/>
    <p:sldId id="301" r:id="rId15"/>
    <p:sldId id="290" r:id="rId16"/>
    <p:sldId id="291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6A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369CF-4879-410E-A830-FF63F0E8E616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BE235-F15E-488C-BF5A-F80F5EF8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989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34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35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02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60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38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03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36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08A8A3-956E-4FD1-867A-6B39D54EA571}" type="slidenum">
              <a:rPr lang="zh-CN" altLang="en-US" smtClean="0">
                <a:latin typeface="Calibri" pitchFamily="34" charset="0"/>
                <a:ea typeface="宋体" pitchFamily="2" charset="-122"/>
              </a:rPr>
              <a:t>17</a:t>
            </a:fld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0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2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6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8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00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58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2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5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6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0954128" y="487991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91130"/>
          </a:xfrm>
          <a:prstGeom prst="rect">
            <a:avLst/>
          </a:prstGeom>
        </p:spPr>
      </p:pic>
      <p:sp>
        <p:nvSpPr>
          <p:cNvPr id="8" name="椭圆 7"/>
          <p:cNvSpPr/>
          <p:nvPr userDrawn="1"/>
        </p:nvSpPr>
        <p:spPr>
          <a:xfrm>
            <a:off x="3201444" y="550156"/>
            <a:ext cx="5789111" cy="5790818"/>
          </a:xfrm>
          <a:prstGeom prst="ellipse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00400" y="2318400"/>
            <a:ext cx="5637600" cy="15732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00400" y="4039200"/>
            <a:ext cx="5637600" cy="4284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088" y="535197"/>
            <a:ext cx="11041063" cy="5951538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27200" y="475200"/>
            <a:ext cx="10728940" cy="69959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926000" y="2354400"/>
            <a:ext cx="8362800" cy="3589200"/>
          </a:xfrm>
        </p:spPr>
        <p:txBody>
          <a:bodyPr lIns="108000" tIns="108000" rIns="108000" bIns="108000">
            <a:norm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sz="2400"/>
            </a:lvl1pPr>
            <a:lvl3pPr>
              <a:spcBef>
                <a:spcPts val="300"/>
              </a:spcBef>
              <a:spcAft>
                <a:spcPts val="300"/>
              </a:spcAft>
              <a:defRPr sz="20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  <a:lvl6pPr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任意多边形 6"/>
          <p:cNvSpPr/>
          <p:nvPr userDrawn="1">
            <p:custDataLst>
              <p:tags r:id="rId1"/>
            </p:custDataLst>
          </p:nvPr>
        </p:nvSpPr>
        <p:spPr>
          <a:xfrm>
            <a:off x="2076451" y="1935690"/>
            <a:ext cx="1771649" cy="366017"/>
          </a:xfrm>
          <a:custGeom>
            <a:avLst/>
            <a:gdLst>
              <a:gd name="connsiteX0" fmla="*/ 712787 w 914399"/>
              <a:gd name="connsiteY0" fmla="*/ 0 h 188912"/>
              <a:gd name="connsiteX1" fmla="*/ 819943 w 914399"/>
              <a:gd name="connsiteY1" fmla="*/ 0 h 188912"/>
              <a:gd name="connsiteX2" fmla="*/ 914399 w 914399"/>
              <a:gd name="connsiteY2" fmla="*/ 94456 h 188912"/>
              <a:gd name="connsiteX3" fmla="*/ 819943 w 914399"/>
              <a:gd name="connsiteY3" fmla="*/ 188912 h 188912"/>
              <a:gd name="connsiteX4" fmla="*/ 712787 w 914399"/>
              <a:gd name="connsiteY4" fmla="*/ 188912 h 188912"/>
              <a:gd name="connsiteX5" fmla="*/ 807243 w 914399"/>
              <a:gd name="connsiteY5" fmla="*/ 94456 h 188912"/>
              <a:gd name="connsiteX6" fmla="*/ 534987 w 914399"/>
              <a:gd name="connsiteY6" fmla="*/ 0 h 188912"/>
              <a:gd name="connsiteX7" fmla="*/ 642143 w 914399"/>
              <a:gd name="connsiteY7" fmla="*/ 0 h 188912"/>
              <a:gd name="connsiteX8" fmla="*/ 736599 w 914399"/>
              <a:gd name="connsiteY8" fmla="*/ 94456 h 188912"/>
              <a:gd name="connsiteX9" fmla="*/ 642143 w 914399"/>
              <a:gd name="connsiteY9" fmla="*/ 188912 h 188912"/>
              <a:gd name="connsiteX10" fmla="*/ 534987 w 914399"/>
              <a:gd name="connsiteY10" fmla="*/ 188912 h 188912"/>
              <a:gd name="connsiteX11" fmla="*/ 629443 w 914399"/>
              <a:gd name="connsiteY11" fmla="*/ 94456 h 188912"/>
              <a:gd name="connsiteX12" fmla="*/ 355600 w 914399"/>
              <a:gd name="connsiteY12" fmla="*/ 0 h 188912"/>
              <a:gd name="connsiteX13" fmla="*/ 462757 w 914399"/>
              <a:gd name="connsiteY13" fmla="*/ 0 h 188912"/>
              <a:gd name="connsiteX14" fmla="*/ 557213 w 914399"/>
              <a:gd name="connsiteY14" fmla="*/ 94456 h 188912"/>
              <a:gd name="connsiteX15" fmla="*/ 462757 w 914399"/>
              <a:gd name="connsiteY15" fmla="*/ 188912 h 188912"/>
              <a:gd name="connsiteX16" fmla="*/ 355600 w 914399"/>
              <a:gd name="connsiteY16" fmla="*/ 188912 h 188912"/>
              <a:gd name="connsiteX17" fmla="*/ 450056 w 914399"/>
              <a:gd name="connsiteY17" fmla="*/ 94456 h 188912"/>
              <a:gd name="connsiteX18" fmla="*/ 177800 w 914399"/>
              <a:gd name="connsiteY18" fmla="*/ 0 h 188912"/>
              <a:gd name="connsiteX19" fmla="*/ 284957 w 914399"/>
              <a:gd name="connsiteY19" fmla="*/ 0 h 188912"/>
              <a:gd name="connsiteX20" fmla="*/ 379413 w 914399"/>
              <a:gd name="connsiteY20" fmla="*/ 94456 h 188912"/>
              <a:gd name="connsiteX21" fmla="*/ 284957 w 914399"/>
              <a:gd name="connsiteY21" fmla="*/ 188912 h 188912"/>
              <a:gd name="connsiteX22" fmla="*/ 177800 w 914399"/>
              <a:gd name="connsiteY22" fmla="*/ 188912 h 188912"/>
              <a:gd name="connsiteX23" fmla="*/ 272256 w 914399"/>
              <a:gd name="connsiteY23" fmla="*/ 94456 h 188912"/>
              <a:gd name="connsiteX24" fmla="*/ 0 w 914399"/>
              <a:gd name="connsiteY24" fmla="*/ 0 h 188912"/>
              <a:gd name="connsiteX25" fmla="*/ 107157 w 914399"/>
              <a:gd name="connsiteY25" fmla="*/ 0 h 188912"/>
              <a:gd name="connsiteX26" fmla="*/ 201613 w 914399"/>
              <a:gd name="connsiteY26" fmla="*/ 94456 h 188912"/>
              <a:gd name="connsiteX27" fmla="*/ 107157 w 914399"/>
              <a:gd name="connsiteY27" fmla="*/ 188912 h 188912"/>
              <a:gd name="connsiteX28" fmla="*/ 0 w 914399"/>
              <a:gd name="connsiteY28" fmla="*/ 188912 h 188912"/>
              <a:gd name="connsiteX29" fmla="*/ 94456 w 914399"/>
              <a:gd name="connsiteY29" fmla="*/ 94456 h 18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4399" h="188912">
                <a:moveTo>
                  <a:pt x="712787" y="0"/>
                </a:moveTo>
                <a:lnTo>
                  <a:pt x="819943" y="0"/>
                </a:lnTo>
                <a:lnTo>
                  <a:pt x="914399" y="94456"/>
                </a:lnTo>
                <a:lnTo>
                  <a:pt x="819943" y="188912"/>
                </a:lnTo>
                <a:lnTo>
                  <a:pt x="712787" y="188912"/>
                </a:lnTo>
                <a:lnTo>
                  <a:pt x="807243" y="94456"/>
                </a:lnTo>
                <a:close/>
                <a:moveTo>
                  <a:pt x="534987" y="0"/>
                </a:moveTo>
                <a:lnTo>
                  <a:pt x="642143" y="0"/>
                </a:lnTo>
                <a:lnTo>
                  <a:pt x="736599" y="94456"/>
                </a:lnTo>
                <a:lnTo>
                  <a:pt x="642143" y="188912"/>
                </a:lnTo>
                <a:lnTo>
                  <a:pt x="534987" y="188912"/>
                </a:lnTo>
                <a:lnTo>
                  <a:pt x="629443" y="94456"/>
                </a:lnTo>
                <a:close/>
                <a:moveTo>
                  <a:pt x="355600" y="0"/>
                </a:moveTo>
                <a:lnTo>
                  <a:pt x="462757" y="0"/>
                </a:lnTo>
                <a:lnTo>
                  <a:pt x="557213" y="94456"/>
                </a:lnTo>
                <a:lnTo>
                  <a:pt x="462757" y="188912"/>
                </a:lnTo>
                <a:lnTo>
                  <a:pt x="355600" y="188912"/>
                </a:lnTo>
                <a:lnTo>
                  <a:pt x="450056" y="94456"/>
                </a:lnTo>
                <a:close/>
                <a:moveTo>
                  <a:pt x="177800" y="0"/>
                </a:moveTo>
                <a:lnTo>
                  <a:pt x="284957" y="0"/>
                </a:lnTo>
                <a:lnTo>
                  <a:pt x="379413" y="94456"/>
                </a:lnTo>
                <a:lnTo>
                  <a:pt x="284957" y="188912"/>
                </a:lnTo>
                <a:lnTo>
                  <a:pt x="177800" y="188912"/>
                </a:lnTo>
                <a:lnTo>
                  <a:pt x="272256" y="94456"/>
                </a:lnTo>
                <a:close/>
                <a:moveTo>
                  <a:pt x="0" y="0"/>
                </a:moveTo>
                <a:lnTo>
                  <a:pt x="107157" y="0"/>
                </a:lnTo>
                <a:lnTo>
                  <a:pt x="201613" y="94456"/>
                </a:lnTo>
                <a:lnTo>
                  <a:pt x="107157" y="188912"/>
                </a:lnTo>
                <a:lnTo>
                  <a:pt x="0" y="188912"/>
                </a:lnTo>
                <a:lnTo>
                  <a:pt x="94456" y="9445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" y="1"/>
              <a:ext cx="12192000" cy="6857999"/>
            </a:xfrm>
            <a:prstGeom prst="rect">
              <a:avLst/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2800" y="2556000"/>
            <a:ext cx="5378400" cy="784800"/>
          </a:xfrm>
        </p:spPr>
        <p:txBody>
          <a:bodyPr anchor="ctr" anchorCtr="0">
            <a:normAutofit/>
          </a:bodyPr>
          <a:lstStyle>
            <a:lvl1pPr algn="just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 rot="21021193">
            <a:off x="7162544" y="4087889"/>
            <a:ext cx="241019" cy="236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 rot="900000">
            <a:off x="7603910" y="4215935"/>
            <a:ext cx="187363" cy="2006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 rot="1632393">
            <a:off x="3705711" y="4298351"/>
            <a:ext cx="188123" cy="18473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矩形 12"/>
          <p:cNvSpPr/>
          <p:nvPr userDrawn="1">
            <p:custDataLst>
              <p:tags r:id="rId4"/>
            </p:custDataLst>
          </p:nvPr>
        </p:nvSpPr>
        <p:spPr>
          <a:xfrm rot="19632393">
            <a:off x="6594846" y="4134746"/>
            <a:ext cx="188337" cy="18494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" name="矩形 13"/>
          <p:cNvSpPr/>
          <p:nvPr userDrawn="1">
            <p:custDataLst>
              <p:tags r:id="rId5"/>
            </p:custDataLst>
          </p:nvPr>
        </p:nvSpPr>
        <p:spPr>
          <a:xfrm>
            <a:off x="3384814" y="3952867"/>
            <a:ext cx="103964" cy="1020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 rot="20673998">
            <a:off x="8725242" y="4294275"/>
            <a:ext cx="247307" cy="24285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" name="矩形 15"/>
          <p:cNvSpPr/>
          <p:nvPr userDrawn="1">
            <p:custDataLst>
              <p:tags r:id="rId7"/>
            </p:custDataLst>
          </p:nvPr>
        </p:nvSpPr>
        <p:spPr>
          <a:xfrm>
            <a:off x="7089394" y="4469907"/>
            <a:ext cx="103964" cy="1020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7" name="矩形 16"/>
          <p:cNvSpPr/>
          <p:nvPr userDrawn="1">
            <p:custDataLst>
              <p:tags r:id="rId8"/>
            </p:custDataLst>
          </p:nvPr>
        </p:nvSpPr>
        <p:spPr>
          <a:xfrm rot="762483">
            <a:off x="4486489" y="4277820"/>
            <a:ext cx="229934" cy="2257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" name="矩形 17"/>
          <p:cNvSpPr/>
          <p:nvPr userDrawn="1">
            <p:custDataLst>
              <p:tags r:id="rId9"/>
            </p:custDataLst>
          </p:nvPr>
        </p:nvSpPr>
        <p:spPr>
          <a:xfrm rot="18900000">
            <a:off x="8181589" y="4011235"/>
            <a:ext cx="107859" cy="115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" name="矩形 18"/>
          <p:cNvSpPr/>
          <p:nvPr userDrawn="1">
            <p:custDataLst>
              <p:tags r:id="rId10"/>
            </p:custDataLst>
          </p:nvPr>
        </p:nvSpPr>
        <p:spPr>
          <a:xfrm rot="900000">
            <a:off x="5722202" y="4215171"/>
            <a:ext cx="148821" cy="159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矩形 19"/>
          <p:cNvSpPr/>
          <p:nvPr userDrawn="1">
            <p:custDataLst>
              <p:tags r:id="rId11"/>
            </p:custDataLst>
          </p:nvPr>
        </p:nvSpPr>
        <p:spPr>
          <a:xfrm rot="1800000">
            <a:off x="4412031" y="3978625"/>
            <a:ext cx="103964" cy="1020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8800" kern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椭圆 20"/>
          <p:cNvSpPr/>
          <p:nvPr userDrawn="1">
            <p:custDataLst>
              <p:tags r:id="rId12"/>
            </p:custDataLst>
          </p:nvPr>
        </p:nvSpPr>
        <p:spPr>
          <a:xfrm>
            <a:off x="5855966" y="4275861"/>
            <a:ext cx="265378" cy="24770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椭圆 21"/>
          <p:cNvSpPr/>
          <p:nvPr userDrawn="1">
            <p:custDataLst>
              <p:tags r:id="rId13"/>
            </p:custDataLst>
          </p:nvPr>
        </p:nvSpPr>
        <p:spPr>
          <a:xfrm>
            <a:off x="4709016" y="4245064"/>
            <a:ext cx="273749" cy="219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3" name="椭圆 22"/>
          <p:cNvSpPr/>
          <p:nvPr userDrawn="1">
            <p:custDataLst>
              <p:tags r:id="rId14"/>
            </p:custDataLst>
          </p:nvPr>
        </p:nvSpPr>
        <p:spPr>
          <a:xfrm>
            <a:off x="6297099" y="3894230"/>
            <a:ext cx="289262" cy="33298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4" name="椭圆 23"/>
          <p:cNvSpPr/>
          <p:nvPr userDrawn="1">
            <p:custDataLst>
              <p:tags r:id="rId15"/>
            </p:custDataLst>
          </p:nvPr>
        </p:nvSpPr>
        <p:spPr>
          <a:xfrm>
            <a:off x="7250590" y="4352048"/>
            <a:ext cx="201514" cy="219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5" name="椭圆 24"/>
          <p:cNvSpPr/>
          <p:nvPr userDrawn="1">
            <p:custDataLst>
              <p:tags r:id="rId16"/>
            </p:custDataLst>
          </p:nvPr>
        </p:nvSpPr>
        <p:spPr>
          <a:xfrm>
            <a:off x="5296507" y="4022340"/>
            <a:ext cx="272116" cy="29701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6" name="椭圆 25"/>
          <p:cNvSpPr/>
          <p:nvPr userDrawn="1">
            <p:custDataLst>
              <p:tags r:id="rId17"/>
            </p:custDataLst>
          </p:nvPr>
        </p:nvSpPr>
        <p:spPr>
          <a:xfrm>
            <a:off x="7548669" y="4004704"/>
            <a:ext cx="184634" cy="20152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8"/>
            </p:custDataLst>
          </p:nvPr>
        </p:nvSpPr>
        <p:spPr>
          <a:xfrm>
            <a:off x="2898175" y="2555822"/>
            <a:ext cx="1660924" cy="78487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5400" kern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27200" y="475200"/>
            <a:ext cx="10735465" cy="69959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1485901" y="1878540"/>
            <a:ext cx="1771649" cy="366017"/>
          </a:xfrm>
          <a:custGeom>
            <a:avLst/>
            <a:gdLst>
              <a:gd name="connsiteX0" fmla="*/ 712787 w 914399"/>
              <a:gd name="connsiteY0" fmla="*/ 0 h 188912"/>
              <a:gd name="connsiteX1" fmla="*/ 819943 w 914399"/>
              <a:gd name="connsiteY1" fmla="*/ 0 h 188912"/>
              <a:gd name="connsiteX2" fmla="*/ 914399 w 914399"/>
              <a:gd name="connsiteY2" fmla="*/ 94456 h 188912"/>
              <a:gd name="connsiteX3" fmla="*/ 819943 w 914399"/>
              <a:gd name="connsiteY3" fmla="*/ 188912 h 188912"/>
              <a:gd name="connsiteX4" fmla="*/ 712787 w 914399"/>
              <a:gd name="connsiteY4" fmla="*/ 188912 h 188912"/>
              <a:gd name="connsiteX5" fmla="*/ 807243 w 914399"/>
              <a:gd name="connsiteY5" fmla="*/ 94456 h 188912"/>
              <a:gd name="connsiteX6" fmla="*/ 534987 w 914399"/>
              <a:gd name="connsiteY6" fmla="*/ 0 h 188912"/>
              <a:gd name="connsiteX7" fmla="*/ 642143 w 914399"/>
              <a:gd name="connsiteY7" fmla="*/ 0 h 188912"/>
              <a:gd name="connsiteX8" fmla="*/ 736599 w 914399"/>
              <a:gd name="connsiteY8" fmla="*/ 94456 h 188912"/>
              <a:gd name="connsiteX9" fmla="*/ 642143 w 914399"/>
              <a:gd name="connsiteY9" fmla="*/ 188912 h 188912"/>
              <a:gd name="connsiteX10" fmla="*/ 534987 w 914399"/>
              <a:gd name="connsiteY10" fmla="*/ 188912 h 188912"/>
              <a:gd name="connsiteX11" fmla="*/ 629443 w 914399"/>
              <a:gd name="connsiteY11" fmla="*/ 94456 h 188912"/>
              <a:gd name="connsiteX12" fmla="*/ 355600 w 914399"/>
              <a:gd name="connsiteY12" fmla="*/ 0 h 188912"/>
              <a:gd name="connsiteX13" fmla="*/ 462757 w 914399"/>
              <a:gd name="connsiteY13" fmla="*/ 0 h 188912"/>
              <a:gd name="connsiteX14" fmla="*/ 557213 w 914399"/>
              <a:gd name="connsiteY14" fmla="*/ 94456 h 188912"/>
              <a:gd name="connsiteX15" fmla="*/ 462757 w 914399"/>
              <a:gd name="connsiteY15" fmla="*/ 188912 h 188912"/>
              <a:gd name="connsiteX16" fmla="*/ 355600 w 914399"/>
              <a:gd name="connsiteY16" fmla="*/ 188912 h 188912"/>
              <a:gd name="connsiteX17" fmla="*/ 450056 w 914399"/>
              <a:gd name="connsiteY17" fmla="*/ 94456 h 188912"/>
              <a:gd name="connsiteX18" fmla="*/ 177800 w 914399"/>
              <a:gd name="connsiteY18" fmla="*/ 0 h 188912"/>
              <a:gd name="connsiteX19" fmla="*/ 284957 w 914399"/>
              <a:gd name="connsiteY19" fmla="*/ 0 h 188912"/>
              <a:gd name="connsiteX20" fmla="*/ 379413 w 914399"/>
              <a:gd name="connsiteY20" fmla="*/ 94456 h 188912"/>
              <a:gd name="connsiteX21" fmla="*/ 284957 w 914399"/>
              <a:gd name="connsiteY21" fmla="*/ 188912 h 188912"/>
              <a:gd name="connsiteX22" fmla="*/ 177800 w 914399"/>
              <a:gd name="connsiteY22" fmla="*/ 188912 h 188912"/>
              <a:gd name="connsiteX23" fmla="*/ 272256 w 914399"/>
              <a:gd name="connsiteY23" fmla="*/ 94456 h 188912"/>
              <a:gd name="connsiteX24" fmla="*/ 0 w 914399"/>
              <a:gd name="connsiteY24" fmla="*/ 0 h 188912"/>
              <a:gd name="connsiteX25" fmla="*/ 107157 w 914399"/>
              <a:gd name="connsiteY25" fmla="*/ 0 h 188912"/>
              <a:gd name="connsiteX26" fmla="*/ 201613 w 914399"/>
              <a:gd name="connsiteY26" fmla="*/ 94456 h 188912"/>
              <a:gd name="connsiteX27" fmla="*/ 107157 w 914399"/>
              <a:gd name="connsiteY27" fmla="*/ 188912 h 188912"/>
              <a:gd name="connsiteX28" fmla="*/ 0 w 914399"/>
              <a:gd name="connsiteY28" fmla="*/ 188912 h 188912"/>
              <a:gd name="connsiteX29" fmla="*/ 94456 w 914399"/>
              <a:gd name="connsiteY29" fmla="*/ 94456 h 18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4399" h="188912">
                <a:moveTo>
                  <a:pt x="712787" y="0"/>
                </a:moveTo>
                <a:lnTo>
                  <a:pt x="819943" y="0"/>
                </a:lnTo>
                <a:lnTo>
                  <a:pt x="914399" y="94456"/>
                </a:lnTo>
                <a:lnTo>
                  <a:pt x="819943" y="188912"/>
                </a:lnTo>
                <a:lnTo>
                  <a:pt x="712787" y="188912"/>
                </a:lnTo>
                <a:lnTo>
                  <a:pt x="807243" y="94456"/>
                </a:lnTo>
                <a:close/>
                <a:moveTo>
                  <a:pt x="534987" y="0"/>
                </a:moveTo>
                <a:lnTo>
                  <a:pt x="642143" y="0"/>
                </a:lnTo>
                <a:lnTo>
                  <a:pt x="736599" y="94456"/>
                </a:lnTo>
                <a:lnTo>
                  <a:pt x="642143" y="188912"/>
                </a:lnTo>
                <a:lnTo>
                  <a:pt x="534987" y="188912"/>
                </a:lnTo>
                <a:lnTo>
                  <a:pt x="629443" y="94456"/>
                </a:lnTo>
                <a:close/>
                <a:moveTo>
                  <a:pt x="355600" y="0"/>
                </a:moveTo>
                <a:lnTo>
                  <a:pt x="462757" y="0"/>
                </a:lnTo>
                <a:lnTo>
                  <a:pt x="557213" y="94456"/>
                </a:lnTo>
                <a:lnTo>
                  <a:pt x="462757" y="188912"/>
                </a:lnTo>
                <a:lnTo>
                  <a:pt x="355600" y="188912"/>
                </a:lnTo>
                <a:lnTo>
                  <a:pt x="450056" y="94456"/>
                </a:lnTo>
                <a:close/>
                <a:moveTo>
                  <a:pt x="177800" y="0"/>
                </a:moveTo>
                <a:lnTo>
                  <a:pt x="284957" y="0"/>
                </a:lnTo>
                <a:lnTo>
                  <a:pt x="379413" y="94456"/>
                </a:lnTo>
                <a:lnTo>
                  <a:pt x="284957" y="188912"/>
                </a:lnTo>
                <a:lnTo>
                  <a:pt x="177800" y="188912"/>
                </a:lnTo>
                <a:lnTo>
                  <a:pt x="272256" y="94456"/>
                </a:lnTo>
                <a:close/>
                <a:moveTo>
                  <a:pt x="0" y="0"/>
                </a:moveTo>
                <a:lnTo>
                  <a:pt x="107157" y="0"/>
                </a:lnTo>
                <a:lnTo>
                  <a:pt x="201613" y="94456"/>
                </a:lnTo>
                <a:lnTo>
                  <a:pt x="107157" y="188912"/>
                </a:lnTo>
                <a:lnTo>
                  <a:pt x="0" y="188912"/>
                </a:lnTo>
                <a:lnTo>
                  <a:pt x="94456" y="9445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6743701" y="1878540"/>
            <a:ext cx="1771649" cy="366017"/>
          </a:xfrm>
          <a:custGeom>
            <a:avLst/>
            <a:gdLst>
              <a:gd name="connsiteX0" fmla="*/ 712787 w 914399"/>
              <a:gd name="connsiteY0" fmla="*/ 0 h 188912"/>
              <a:gd name="connsiteX1" fmla="*/ 819943 w 914399"/>
              <a:gd name="connsiteY1" fmla="*/ 0 h 188912"/>
              <a:gd name="connsiteX2" fmla="*/ 914399 w 914399"/>
              <a:gd name="connsiteY2" fmla="*/ 94456 h 188912"/>
              <a:gd name="connsiteX3" fmla="*/ 819943 w 914399"/>
              <a:gd name="connsiteY3" fmla="*/ 188912 h 188912"/>
              <a:gd name="connsiteX4" fmla="*/ 712787 w 914399"/>
              <a:gd name="connsiteY4" fmla="*/ 188912 h 188912"/>
              <a:gd name="connsiteX5" fmla="*/ 807243 w 914399"/>
              <a:gd name="connsiteY5" fmla="*/ 94456 h 188912"/>
              <a:gd name="connsiteX6" fmla="*/ 534987 w 914399"/>
              <a:gd name="connsiteY6" fmla="*/ 0 h 188912"/>
              <a:gd name="connsiteX7" fmla="*/ 642143 w 914399"/>
              <a:gd name="connsiteY7" fmla="*/ 0 h 188912"/>
              <a:gd name="connsiteX8" fmla="*/ 736599 w 914399"/>
              <a:gd name="connsiteY8" fmla="*/ 94456 h 188912"/>
              <a:gd name="connsiteX9" fmla="*/ 642143 w 914399"/>
              <a:gd name="connsiteY9" fmla="*/ 188912 h 188912"/>
              <a:gd name="connsiteX10" fmla="*/ 534987 w 914399"/>
              <a:gd name="connsiteY10" fmla="*/ 188912 h 188912"/>
              <a:gd name="connsiteX11" fmla="*/ 629443 w 914399"/>
              <a:gd name="connsiteY11" fmla="*/ 94456 h 188912"/>
              <a:gd name="connsiteX12" fmla="*/ 355600 w 914399"/>
              <a:gd name="connsiteY12" fmla="*/ 0 h 188912"/>
              <a:gd name="connsiteX13" fmla="*/ 462757 w 914399"/>
              <a:gd name="connsiteY13" fmla="*/ 0 h 188912"/>
              <a:gd name="connsiteX14" fmla="*/ 557213 w 914399"/>
              <a:gd name="connsiteY14" fmla="*/ 94456 h 188912"/>
              <a:gd name="connsiteX15" fmla="*/ 462757 w 914399"/>
              <a:gd name="connsiteY15" fmla="*/ 188912 h 188912"/>
              <a:gd name="connsiteX16" fmla="*/ 355600 w 914399"/>
              <a:gd name="connsiteY16" fmla="*/ 188912 h 188912"/>
              <a:gd name="connsiteX17" fmla="*/ 450056 w 914399"/>
              <a:gd name="connsiteY17" fmla="*/ 94456 h 188912"/>
              <a:gd name="connsiteX18" fmla="*/ 177800 w 914399"/>
              <a:gd name="connsiteY18" fmla="*/ 0 h 188912"/>
              <a:gd name="connsiteX19" fmla="*/ 284957 w 914399"/>
              <a:gd name="connsiteY19" fmla="*/ 0 h 188912"/>
              <a:gd name="connsiteX20" fmla="*/ 379413 w 914399"/>
              <a:gd name="connsiteY20" fmla="*/ 94456 h 188912"/>
              <a:gd name="connsiteX21" fmla="*/ 284957 w 914399"/>
              <a:gd name="connsiteY21" fmla="*/ 188912 h 188912"/>
              <a:gd name="connsiteX22" fmla="*/ 177800 w 914399"/>
              <a:gd name="connsiteY22" fmla="*/ 188912 h 188912"/>
              <a:gd name="connsiteX23" fmla="*/ 272256 w 914399"/>
              <a:gd name="connsiteY23" fmla="*/ 94456 h 188912"/>
              <a:gd name="connsiteX24" fmla="*/ 0 w 914399"/>
              <a:gd name="connsiteY24" fmla="*/ 0 h 188912"/>
              <a:gd name="connsiteX25" fmla="*/ 107157 w 914399"/>
              <a:gd name="connsiteY25" fmla="*/ 0 h 188912"/>
              <a:gd name="connsiteX26" fmla="*/ 201613 w 914399"/>
              <a:gd name="connsiteY26" fmla="*/ 94456 h 188912"/>
              <a:gd name="connsiteX27" fmla="*/ 107157 w 914399"/>
              <a:gd name="connsiteY27" fmla="*/ 188912 h 188912"/>
              <a:gd name="connsiteX28" fmla="*/ 0 w 914399"/>
              <a:gd name="connsiteY28" fmla="*/ 188912 h 188912"/>
              <a:gd name="connsiteX29" fmla="*/ 94456 w 914399"/>
              <a:gd name="connsiteY29" fmla="*/ 94456 h 18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4399" h="188912">
                <a:moveTo>
                  <a:pt x="712787" y="0"/>
                </a:moveTo>
                <a:lnTo>
                  <a:pt x="819943" y="0"/>
                </a:lnTo>
                <a:lnTo>
                  <a:pt x="914399" y="94456"/>
                </a:lnTo>
                <a:lnTo>
                  <a:pt x="819943" y="188912"/>
                </a:lnTo>
                <a:lnTo>
                  <a:pt x="712787" y="188912"/>
                </a:lnTo>
                <a:lnTo>
                  <a:pt x="807243" y="94456"/>
                </a:lnTo>
                <a:close/>
                <a:moveTo>
                  <a:pt x="534987" y="0"/>
                </a:moveTo>
                <a:lnTo>
                  <a:pt x="642143" y="0"/>
                </a:lnTo>
                <a:lnTo>
                  <a:pt x="736599" y="94456"/>
                </a:lnTo>
                <a:lnTo>
                  <a:pt x="642143" y="188912"/>
                </a:lnTo>
                <a:lnTo>
                  <a:pt x="534987" y="188912"/>
                </a:lnTo>
                <a:lnTo>
                  <a:pt x="629443" y="94456"/>
                </a:lnTo>
                <a:close/>
                <a:moveTo>
                  <a:pt x="355600" y="0"/>
                </a:moveTo>
                <a:lnTo>
                  <a:pt x="462757" y="0"/>
                </a:lnTo>
                <a:lnTo>
                  <a:pt x="557213" y="94456"/>
                </a:lnTo>
                <a:lnTo>
                  <a:pt x="462757" y="188912"/>
                </a:lnTo>
                <a:lnTo>
                  <a:pt x="355600" y="188912"/>
                </a:lnTo>
                <a:lnTo>
                  <a:pt x="450056" y="94456"/>
                </a:lnTo>
                <a:close/>
                <a:moveTo>
                  <a:pt x="177800" y="0"/>
                </a:moveTo>
                <a:lnTo>
                  <a:pt x="284957" y="0"/>
                </a:lnTo>
                <a:lnTo>
                  <a:pt x="379413" y="94456"/>
                </a:lnTo>
                <a:lnTo>
                  <a:pt x="284957" y="188912"/>
                </a:lnTo>
                <a:lnTo>
                  <a:pt x="177800" y="188912"/>
                </a:lnTo>
                <a:lnTo>
                  <a:pt x="272256" y="94456"/>
                </a:lnTo>
                <a:close/>
                <a:moveTo>
                  <a:pt x="0" y="0"/>
                </a:moveTo>
                <a:lnTo>
                  <a:pt x="107157" y="0"/>
                </a:lnTo>
                <a:lnTo>
                  <a:pt x="201613" y="94456"/>
                </a:lnTo>
                <a:lnTo>
                  <a:pt x="107157" y="188912"/>
                </a:lnTo>
                <a:lnTo>
                  <a:pt x="0" y="188912"/>
                </a:lnTo>
                <a:lnTo>
                  <a:pt x="94456" y="9445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838200" y="2296800"/>
            <a:ext cx="4514400" cy="3589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r>
              <a:rPr lang="en-US" altLang="zh-CN" dirty="0"/>
              <a:t>3.7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4"/>
          </p:nvPr>
        </p:nvSpPr>
        <p:spPr>
          <a:xfrm>
            <a:off x="6591600" y="2296800"/>
            <a:ext cx="4514400" cy="3589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3967" y="605895"/>
            <a:ext cx="10515599" cy="71702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967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3967" y="2200274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78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6378" y="2200274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" y="1"/>
              <a:ext cx="12192000" cy="6857999"/>
            </a:xfrm>
            <a:prstGeom prst="rect">
              <a:avLst/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6156" y="3088800"/>
            <a:ext cx="6261437" cy="1314000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" y="1"/>
              <a:ext cx="12192000" cy="6857999"/>
            </a:xfrm>
            <a:prstGeom prst="rect">
              <a:avLst/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08266" y="560438"/>
            <a:ext cx="3932237" cy="14969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04907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08266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962105" y="544513"/>
            <a:ext cx="1182511" cy="5811838"/>
          </a:xfrm>
        </p:spPr>
        <p:txBody>
          <a:bodyPr vert="eaVert" anchor="ctr" anchorCtr="0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035998" y="544513"/>
            <a:ext cx="8742183" cy="5811838"/>
          </a:xfrm>
        </p:spPr>
        <p:txBody>
          <a:bodyPr vert="eaVert"/>
          <a:lstStyle>
            <a:lvl1pPr>
              <a:spcBef>
                <a:spcPts val="300"/>
              </a:spcBef>
              <a:spcAft>
                <a:spcPts val="300"/>
              </a:spcAft>
              <a:defRPr sz="2400"/>
            </a:lvl1pPr>
            <a:lvl3pPr marL="720090"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37068" y="190500"/>
            <a:ext cx="11717865" cy="6518276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18335" y="301856"/>
            <a:ext cx="10879399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4861" y="1122539"/>
            <a:ext cx="10872872" cy="516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" pitchFamily="2" charset="2"/>
        <a:buChar char=""/>
        <a:defRPr sz="24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57505" indent="-357505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2000" kern="1200" baseline="0">
          <a:solidFill>
            <a:schemeClr val="tx1"/>
          </a:solidFill>
          <a:latin typeface="幼圆" pitchFamily="49" charset="-122"/>
          <a:ea typeface="黑体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77200" y="2298210"/>
            <a:ext cx="5637600" cy="2023042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latin typeface="+mj-lt"/>
                <a:ea typeface="+mj-ea"/>
              </a:rPr>
              <a:t>17.5</a:t>
            </a:r>
            <a:endParaRPr lang="zh-CN" altLang="en-US" sz="9600" dirty="0">
              <a:latin typeface="+mj-lt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047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3967" y="605895"/>
            <a:ext cx="10515599" cy="717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吃橙子的注意事项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E63AA2-E9CC-40A0-929E-3CB676233B9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3967" y="1523206"/>
            <a:ext cx="10713462" cy="3811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505" indent="-357505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aseline="0"/>
            </a:lvl1pPr>
            <a:lvl2pPr marL="357505" indent="-357505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2000" baseline="0">
                <a:latin typeface="幼圆" pitchFamily="49" charset="-122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饭前或空腹时不宜食用，否则橙子所含的有机酸会刺激胃黏膜，对胃不利。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橙子味美但不要吃得过多，如吃得过多将有可能患“胡萝卜素血症”。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/>
              <a:t>     蔬果中像橘子、南瓜、胡萝卜等这类水果含有很高的胡萝卜素，大量摄入胡萝卜素后需要在体内进行代谢从而转化为维生素</a:t>
            </a:r>
            <a:r>
              <a:rPr lang="en-US" altLang="zh-CN" dirty="0"/>
              <a:t>A</a:t>
            </a:r>
            <a:r>
              <a:rPr lang="zh-CN" altLang="en-US" dirty="0"/>
              <a:t>，但是摄入过多短时间内不能完全代谢和转化，沉积以后在皮肤上就会显现出黄色，被称作高胡萝卜素血症。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吃完橙子应及时刷牙漱口，以免对口腔牙齿有害。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吃橙子前后</a:t>
            </a:r>
            <a:r>
              <a:rPr lang="en-US" altLang="zh-CN" dirty="0"/>
              <a:t>1</a:t>
            </a:r>
            <a:r>
              <a:rPr lang="zh-CN" altLang="en-US" dirty="0"/>
              <a:t>小时内不要喝牛奶，因为牛奶中的蛋白质遇到果酸会凝固，影响消化吸收。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09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3967" y="605895"/>
            <a:ext cx="10515599" cy="717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钻石果和铂金果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78D693-07DF-4F05-8206-6B98D687E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235" y="1703075"/>
            <a:ext cx="5147092" cy="3451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3C1381-4779-4F6B-8566-F5147C2A0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67" y="1689043"/>
            <a:ext cx="5046661" cy="34799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075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3967" y="605895"/>
            <a:ext cx="10515599" cy="717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还有很多的问题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D5377B-61DB-4B95-98D5-33F98D189B5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3967" y="1523206"/>
            <a:ext cx="10713462" cy="381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aseline="0"/>
            </a:lvl1pPr>
            <a:lvl2pPr marL="357505" indent="-357505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2000" baseline="0">
                <a:latin typeface="幼圆" pitchFamily="49" charset="-122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糖酸比怎么测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为什么卖的这么贵</a:t>
            </a:r>
            <a:endParaRPr lang="en-US" altLang="zh-CN" dirty="0"/>
          </a:p>
          <a:p>
            <a:r>
              <a:rPr lang="zh-CN" altLang="en-US" dirty="0"/>
              <a:t>钻石果和铂金果的区别是什么</a:t>
            </a:r>
            <a:endParaRPr lang="en-US" altLang="zh-CN" dirty="0"/>
          </a:p>
          <a:p>
            <a:r>
              <a:rPr lang="zh-CN" altLang="en-US" dirty="0"/>
              <a:t>。。。。。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84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8200" y="509905"/>
            <a:ext cx="10515599" cy="717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苹果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0EFA5A-9713-426F-90CB-BBFAB38E8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434" y="1322917"/>
            <a:ext cx="7200000" cy="46666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EEECD20-94DE-421D-B9CF-B7D89B02E9C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87707" y="1322917"/>
            <a:ext cx="3327216" cy="4533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aseline="0"/>
            </a:lvl1pPr>
            <a:lvl2pPr marL="357505" indent="-357505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baseline="0">
                <a:latin typeface="幼圆" pitchFamily="49" charset="-122"/>
                <a:ea typeface="黑体" pitchFamily="49" charset="-122"/>
              </a:defRPr>
            </a:lvl2pPr>
            <a:lvl3pPr marL="720090" indent="-2286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000"/>
            </a:lvl3pPr>
            <a:lvl4pPr marL="1080135" indent="-2286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lvl4pPr>
            <a:lvl5pPr marL="1440180" indent="-2286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lvl5pPr>
            <a:lvl6pPr marL="1800225" indent="-2286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en-US" altLang="zh-CN" dirty="0"/>
              <a:t>80 – 84 mm</a:t>
            </a:r>
          </a:p>
          <a:p>
            <a:r>
              <a:rPr lang="en-US" altLang="zh-CN" dirty="0"/>
              <a:t>85 – 89 mm</a:t>
            </a:r>
            <a:endParaRPr lang="en-US" dirty="0"/>
          </a:p>
          <a:p>
            <a:r>
              <a:rPr lang="en-US" altLang="zh-CN" dirty="0"/>
              <a:t>90 – 94 mm</a:t>
            </a:r>
            <a:endParaRPr lang="en-US" dirty="0"/>
          </a:p>
          <a:p>
            <a:r>
              <a:rPr lang="en-US" altLang="zh-CN" dirty="0"/>
              <a:t>95 – 99 mm</a:t>
            </a:r>
            <a:endParaRPr lang="en-US" dirty="0"/>
          </a:p>
          <a:p>
            <a:r>
              <a:rPr lang="en-US" altLang="zh-CN" dirty="0"/>
              <a:t>100 mm </a:t>
            </a:r>
            <a:r>
              <a:rPr lang="zh-CN" altLang="en-US" dirty="0"/>
              <a:t>以上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20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3967" y="605895"/>
            <a:ext cx="10515599" cy="717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NFC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F68F49-A5E8-4390-BA5C-51DBA6BAEA2A}"/>
              </a:ext>
            </a:extLst>
          </p:cNvPr>
          <p:cNvSpPr/>
          <p:nvPr/>
        </p:nvSpPr>
        <p:spPr>
          <a:xfrm>
            <a:off x="833967" y="1468760"/>
            <a:ext cx="10867703" cy="509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7505" indent="-357505"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altLang="zh-CN" sz="2400" dirty="0"/>
              <a:t>Not From Concentrate</a:t>
            </a:r>
            <a:r>
              <a:rPr lang="zh-CN" altLang="en-US" sz="2400" dirty="0"/>
              <a:t>的缩写，中文称为“非浓缩还原汁”，是将新鲜原果清洗后压榨出果汁，经瞬间杀菌后直接罐装（不经过浓缩及复原），完全保留了水果原有的新鲜风味。</a:t>
            </a:r>
            <a:endParaRPr lang="en-US" altLang="zh-CN" sz="2400" dirty="0"/>
          </a:p>
          <a:p>
            <a:pPr marL="357505" indent="-357505"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altLang="zh-CN" sz="2400" dirty="0"/>
              <a:t>300ml</a:t>
            </a:r>
            <a:r>
              <a:rPr lang="zh-CN" altLang="en-US" sz="2400" dirty="0"/>
              <a:t>，</a:t>
            </a:r>
            <a:r>
              <a:rPr lang="en-US" altLang="zh-CN" sz="2400" dirty="0"/>
              <a:t>8</a:t>
            </a:r>
            <a:r>
              <a:rPr lang="zh-CN" altLang="en-US" sz="2400" dirty="0"/>
              <a:t>￥。</a:t>
            </a:r>
            <a:endParaRPr lang="en-US" altLang="zh-CN" sz="2400" dirty="0"/>
          </a:p>
          <a:p>
            <a:pPr marL="357505" indent="-357505"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45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00184" y="446869"/>
            <a:ext cx="10515599" cy="717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京东买，才便宜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93220D-13B6-40AB-BD61-0190E49F8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84" y="1322917"/>
            <a:ext cx="10983164" cy="42406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DBDCA4-3EFB-41FC-88E2-6C08E346B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0015" y="5241117"/>
            <a:ext cx="2133333" cy="1438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65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5C0383-EBAB-46CB-80ED-A49955DE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57" y="231763"/>
            <a:ext cx="11314286" cy="4247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E20A00-41F0-4346-9CF8-B6E5595CD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57" y="4090685"/>
            <a:ext cx="9208726" cy="23196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1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0" y="3087690"/>
            <a:ext cx="12184083" cy="1314463"/>
          </a:xfrm>
          <a:custGeom>
            <a:avLst/>
            <a:gdLst>
              <a:gd name="connsiteX0" fmla="*/ 7303830 w 9151146"/>
              <a:gd name="connsiteY0" fmla="*/ 667863 h 993775"/>
              <a:gd name="connsiteX1" fmla="*/ 7438150 w 9151146"/>
              <a:gd name="connsiteY1" fmla="*/ 667863 h 993775"/>
              <a:gd name="connsiteX2" fmla="*/ 7414144 w 9151146"/>
              <a:gd name="connsiteY2" fmla="*/ 764663 h 993775"/>
              <a:gd name="connsiteX3" fmla="*/ 7813204 w 9151146"/>
              <a:gd name="connsiteY3" fmla="*/ 869949 h 993775"/>
              <a:gd name="connsiteX4" fmla="*/ 9151146 w 9151146"/>
              <a:gd name="connsiteY4" fmla="*/ 869949 h 993775"/>
              <a:gd name="connsiteX5" fmla="*/ 9151146 w 9151146"/>
              <a:gd name="connsiteY5" fmla="*/ 991394 h 993775"/>
              <a:gd name="connsiteX6" fmla="*/ 7764196 w 9151146"/>
              <a:gd name="connsiteY6" fmla="*/ 991394 h 993775"/>
              <a:gd name="connsiteX7" fmla="*/ 7763946 w 9151146"/>
              <a:gd name="connsiteY7" fmla="*/ 991866 h 993775"/>
              <a:gd name="connsiteX8" fmla="*/ 7351270 w 9151146"/>
              <a:gd name="connsiteY8" fmla="*/ 860699 h 993775"/>
              <a:gd name="connsiteX9" fmla="*/ 6947740 w 9151146"/>
              <a:gd name="connsiteY9" fmla="*/ 992821 h 993775"/>
              <a:gd name="connsiteX10" fmla="*/ 6885819 w 9151146"/>
              <a:gd name="connsiteY10" fmla="*/ 867572 h 993775"/>
              <a:gd name="connsiteX11" fmla="*/ 7204757 w 9151146"/>
              <a:gd name="connsiteY11" fmla="*/ 810867 h 993775"/>
              <a:gd name="connsiteX12" fmla="*/ 7303830 w 9151146"/>
              <a:gd name="connsiteY12" fmla="*/ 667863 h 993775"/>
              <a:gd name="connsiteX13" fmla="*/ 6987940 w 9151146"/>
              <a:gd name="connsiteY13" fmla="*/ 541660 h 993775"/>
              <a:gd name="connsiteX14" fmla="*/ 7753086 w 9151146"/>
              <a:gd name="connsiteY14" fmla="*/ 541660 h 993775"/>
              <a:gd name="connsiteX15" fmla="*/ 7753086 w 9151146"/>
              <a:gd name="connsiteY15" fmla="*/ 812013 h 993775"/>
              <a:gd name="connsiteX16" fmla="*/ 7623530 w 9151146"/>
              <a:gd name="connsiteY16" fmla="*/ 812013 h 993775"/>
              <a:gd name="connsiteX17" fmla="*/ 7623530 w 9151146"/>
              <a:gd name="connsiteY17" fmla="*/ 648961 h 993775"/>
              <a:gd name="connsiteX18" fmla="*/ 7117306 w 9151146"/>
              <a:gd name="connsiteY18" fmla="*/ 648961 h 993775"/>
              <a:gd name="connsiteX19" fmla="*/ 7117306 w 9151146"/>
              <a:gd name="connsiteY19" fmla="*/ 812013 h 993775"/>
              <a:gd name="connsiteX20" fmla="*/ 6987940 w 9151146"/>
              <a:gd name="connsiteY20" fmla="*/ 812013 h 993775"/>
              <a:gd name="connsiteX21" fmla="*/ 6987940 w 9151146"/>
              <a:gd name="connsiteY21" fmla="*/ 541660 h 993775"/>
              <a:gd name="connsiteX22" fmla="*/ 5258360 w 9151146"/>
              <a:gd name="connsiteY22" fmla="*/ 501756 h 993775"/>
              <a:gd name="connsiteX23" fmla="*/ 5258360 w 9151146"/>
              <a:gd name="connsiteY23" fmla="*/ 561517 h 993775"/>
              <a:gd name="connsiteX24" fmla="*/ 5368102 w 9151146"/>
              <a:gd name="connsiteY24" fmla="*/ 561517 h 993775"/>
              <a:gd name="connsiteX25" fmla="*/ 5368102 w 9151146"/>
              <a:gd name="connsiteY25" fmla="*/ 501756 h 993775"/>
              <a:gd name="connsiteX26" fmla="*/ 5258360 w 9151146"/>
              <a:gd name="connsiteY26" fmla="*/ 501756 h 993775"/>
              <a:gd name="connsiteX27" fmla="*/ 4253725 w 9151146"/>
              <a:gd name="connsiteY27" fmla="*/ 501756 h 993775"/>
              <a:gd name="connsiteX28" fmla="*/ 4253725 w 9151146"/>
              <a:gd name="connsiteY28" fmla="*/ 561517 h 993775"/>
              <a:gd name="connsiteX29" fmla="*/ 4363467 w 9151146"/>
              <a:gd name="connsiteY29" fmla="*/ 561517 h 993775"/>
              <a:gd name="connsiteX30" fmla="*/ 4363467 w 9151146"/>
              <a:gd name="connsiteY30" fmla="*/ 501756 h 993775"/>
              <a:gd name="connsiteX31" fmla="*/ 4253725 w 9151146"/>
              <a:gd name="connsiteY31" fmla="*/ 501756 h 993775"/>
              <a:gd name="connsiteX32" fmla="*/ 7188944 w 9151146"/>
              <a:gd name="connsiteY32" fmla="*/ 359707 h 993775"/>
              <a:gd name="connsiteX33" fmla="*/ 7188944 w 9151146"/>
              <a:gd name="connsiteY33" fmla="*/ 414312 h 993775"/>
              <a:gd name="connsiteX34" fmla="*/ 7555894 w 9151146"/>
              <a:gd name="connsiteY34" fmla="*/ 414312 h 993775"/>
              <a:gd name="connsiteX35" fmla="*/ 7555894 w 9151146"/>
              <a:gd name="connsiteY35" fmla="*/ 359707 h 993775"/>
              <a:gd name="connsiteX36" fmla="*/ 7188944 w 9151146"/>
              <a:gd name="connsiteY36" fmla="*/ 359707 h 993775"/>
              <a:gd name="connsiteX37" fmla="*/ 5258360 w 9151146"/>
              <a:gd name="connsiteY37" fmla="*/ 356652 h 993775"/>
              <a:gd name="connsiteX38" fmla="*/ 5258360 w 9151146"/>
              <a:gd name="connsiteY38" fmla="*/ 416412 h 993775"/>
              <a:gd name="connsiteX39" fmla="*/ 5368102 w 9151146"/>
              <a:gd name="connsiteY39" fmla="*/ 416412 h 993775"/>
              <a:gd name="connsiteX40" fmla="*/ 5368102 w 9151146"/>
              <a:gd name="connsiteY40" fmla="*/ 356652 h 993775"/>
              <a:gd name="connsiteX41" fmla="*/ 5258360 w 9151146"/>
              <a:gd name="connsiteY41" fmla="*/ 356652 h 993775"/>
              <a:gd name="connsiteX42" fmla="*/ 4253725 w 9151146"/>
              <a:gd name="connsiteY42" fmla="*/ 356652 h 993775"/>
              <a:gd name="connsiteX43" fmla="*/ 4253725 w 9151146"/>
              <a:gd name="connsiteY43" fmla="*/ 416412 h 993775"/>
              <a:gd name="connsiteX44" fmla="*/ 4363467 w 9151146"/>
              <a:gd name="connsiteY44" fmla="*/ 416412 h 993775"/>
              <a:gd name="connsiteX45" fmla="*/ 4363467 w 9151146"/>
              <a:gd name="connsiteY45" fmla="*/ 356652 h 993775"/>
              <a:gd name="connsiteX46" fmla="*/ 4253725 w 9151146"/>
              <a:gd name="connsiteY46" fmla="*/ 356652 h 993775"/>
              <a:gd name="connsiteX47" fmla="*/ 7069294 w 9151146"/>
              <a:gd name="connsiteY47" fmla="*/ 278180 h 993775"/>
              <a:gd name="connsiteX48" fmla="*/ 7675543 w 9151146"/>
              <a:gd name="connsiteY48" fmla="*/ 278180 h 993775"/>
              <a:gd name="connsiteX49" fmla="*/ 7675543 w 9151146"/>
              <a:gd name="connsiteY49" fmla="*/ 495838 h 993775"/>
              <a:gd name="connsiteX50" fmla="*/ 7069294 w 9151146"/>
              <a:gd name="connsiteY50" fmla="*/ 495838 h 993775"/>
              <a:gd name="connsiteX51" fmla="*/ 7069294 w 9151146"/>
              <a:gd name="connsiteY51" fmla="*/ 278180 h 993775"/>
              <a:gd name="connsiteX52" fmla="*/ 6469905 w 9151146"/>
              <a:gd name="connsiteY52" fmla="*/ 237513 h 993775"/>
              <a:gd name="connsiteX53" fmla="*/ 6602319 w 9151146"/>
              <a:gd name="connsiteY53" fmla="*/ 237513 h 993775"/>
              <a:gd name="connsiteX54" fmla="*/ 6575265 w 9151146"/>
              <a:gd name="connsiteY54" fmla="*/ 588246 h 993775"/>
              <a:gd name="connsiteX55" fmla="*/ 6642520 w 9151146"/>
              <a:gd name="connsiteY55" fmla="*/ 588246 h 993775"/>
              <a:gd name="connsiteX56" fmla="*/ 6642520 w 9151146"/>
              <a:gd name="connsiteY56" fmla="*/ 808003 h 993775"/>
              <a:gd name="connsiteX57" fmla="*/ 6683673 w 9151146"/>
              <a:gd name="connsiteY57" fmla="*/ 852680 h 993775"/>
              <a:gd name="connsiteX58" fmla="*/ 6720635 w 9151146"/>
              <a:gd name="connsiteY58" fmla="*/ 832251 h 993775"/>
              <a:gd name="connsiteX59" fmla="*/ 6738734 w 9151146"/>
              <a:gd name="connsiteY59" fmla="*/ 694593 h 993775"/>
              <a:gd name="connsiteX60" fmla="*/ 6862385 w 9151146"/>
              <a:gd name="connsiteY60" fmla="*/ 747288 h 993775"/>
              <a:gd name="connsiteX61" fmla="*/ 6799512 w 9151146"/>
              <a:gd name="connsiteY61" fmla="*/ 942798 h 993775"/>
              <a:gd name="connsiteX62" fmla="*/ 6715109 w 9151146"/>
              <a:gd name="connsiteY62" fmla="*/ 968955 h 993775"/>
              <a:gd name="connsiteX63" fmla="*/ 6642520 w 9151146"/>
              <a:gd name="connsiteY63" fmla="*/ 968955 h 993775"/>
              <a:gd name="connsiteX64" fmla="*/ 6521918 w 9151146"/>
              <a:gd name="connsiteY64" fmla="*/ 848671 h 993775"/>
              <a:gd name="connsiteX65" fmla="*/ 6521918 w 9151146"/>
              <a:gd name="connsiteY65" fmla="*/ 746907 h 993775"/>
              <a:gd name="connsiteX66" fmla="*/ 6265853 w 9151146"/>
              <a:gd name="connsiteY66" fmla="*/ 993775 h 993775"/>
              <a:gd name="connsiteX67" fmla="*/ 6173639 w 9151146"/>
              <a:gd name="connsiteY67" fmla="*/ 873491 h 993775"/>
              <a:gd name="connsiteX68" fmla="*/ 6419797 w 9151146"/>
              <a:gd name="connsiteY68" fmla="*/ 656789 h 993775"/>
              <a:gd name="connsiteX69" fmla="*/ 6469905 w 9151146"/>
              <a:gd name="connsiteY69" fmla="*/ 237513 h 993775"/>
              <a:gd name="connsiteX70" fmla="*/ 5258360 w 9151146"/>
              <a:gd name="connsiteY70" fmla="*/ 211547 h 993775"/>
              <a:gd name="connsiteX71" fmla="*/ 5258360 w 9151146"/>
              <a:gd name="connsiteY71" fmla="*/ 271307 h 993775"/>
              <a:gd name="connsiteX72" fmla="*/ 5368102 w 9151146"/>
              <a:gd name="connsiteY72" fmla="*/ 271307 h 993775"/>
              <a:gd name="connsiteX73" fmla="*/ 5368102 w 9151146"/>
              <a:gd name="connsiteY73" fmla="*/ 211547 h 993775"/>
              <a:gd name="connsiteX74" fmla="*/ 5258360 w 9151146"/>
              <a:gd name="connsiteY74" fmla="*/ 211547 h 993775"/>
              <a:gd name="connsiteX75" fmla="*/ 4253725 w 9151146"/>
              <a:gd name="connsiteY75" fmla="*/ 211547 h 993775"/>
              <a:gd name="connsiteX76" fmla="*/ 4253725 w 9151146"/>
              <a:gd name="connsiteY76" fmla="*/ 271307 h 993775"/>
              <a:gd name="connsiteX77" fmla="*/ 4363467 w 9151146"/>
              <a:gd name="connsiteY77" fmla="*/ 271307 h 993775"/>
              <a:gd name="connsiteX78" fmla="*/ 4363467 w 9151146"/>
              <a:gd name="connsiteY78" fmla="*/ 211547 h 993775"/>
              <a:gd name="connsiteX79" fmla="*/ 4253725 w 9151146"/>
              <a:gd name="connsiteY79" fmla="*/ 211547 h 993775"/>
              <a:gd name="connsiteX80" fmla="*/ 5890139 w 9151146"/>
              <a:gd name="connsiteY80" fmla="*/ 91454 h 993775"/>
              <a:gd name="connsiteX81" fmla="*/ 6239370 w 9151146"/>
              <a:gd name="connsiteY81" fmla="*/ 91454 h 993775"/>
              <a:gd name="connsiteX82" fmla="*/ 6150014 w 9151146"/>
              <a:gd name="connsiteY82" fmla="*/ 560562 h 993775"/>
              <a:gd name="connsiteX83" fmla="*/ 6260899 w 9151146"/>
              <a:gd name="connsiteY83" fmla="*/ 772109 h 993775"/>
              <a:gd name="connsiteX84" fmla="*/ 6152110 w 9151146"/>
              <a:gd name="connsiteY84" fmla="*/ 845616 h 993775"/>
              <a:gd name="connsiteX85" fmla="*/ 6084855 w 9151146"/>
              <a:gd name="connsiteY85" fmla="*/ 703566 h 993775"/>
              <a:gd name="connsiteX86" fmla="*/ 5940056 w 9151146"/>
              <a:gd name="connsiteY86" fmla="*/ 914350 h 993775"/>
              <a:gd name="connsiteX87" fmla="*/ 5867466 w 9151146"/>
              <a:gd name="connsiteY87" fmla="*/ 785092 h 993775"/>
              <a:gd name="connsiteX88" fmla="*/ 6016647 w 9151146"/>
              <a:gd name="connsiteY88" fmla="*/ 565908 h 993775"/>
              <a:gd name="connsiteX89" fmla="*/ 5886138 w 9151146"/>
              <a:gd name="connsiteY89" fmla="*/ 316939 h 993775"/>
              <a:gd name="connsiteX90" fmla="*/ 5989211 w 9151146"/>
              <a:gd name="connsiteY90" fmla="*/ 267298 h 993775"/>
              <a:gd name="connsiteX91" fmla="*/ 6073995 w 9151146"/>
              <a:gd name="connsiteY91" fmla="*/ 420803 h 993775"/>
              <a:gd name="connsiteX92" fmla="*/ 6110766 w 9151146"/>
              <a:gd name="connsiteY92" fmla="*/ 216511 h 993775"/>
              <a:gd name="connsiteX93" fmla="*/ 5890139 w 9151146"/>
              <a:gd name="connsiteY93" fmla="*/ 216511 h 993775"/>
              <a:gd name="connsiteX94" fmla="*/ 5890139 w 9151146"/>
              <a:gd name="connsiteY94" fmla="*/ 91454 h 993775"/>
              <a:gd name="connsiteX95" fmla="*/ 6270807 w 9151146"/>
              <a:gd name="connsiteY95" fmla="*/ 46586 h 993775"/>
              <a:gd name="connsiteX96" fmla="*/ 6799512 w 9151146"/>
              <a:gd name="connsiteY96" fmla="*/ 46586 h 993775"/>
              <a:gd name="connsiteX97" fmla="*/ 6799512 w 9151146"/>
              <a:gd name="connsiteY97" fmla="*/ 652971 h 993775"/>
              <a:gd name="connsiteX98" fmla="*/ 6668050 w 9151146"/>
              <a:gd name="connsiteY98" fmla="*/ 652971 h 993775"/>
              <a:gd name="connsiteX99" fmla="*/ 6668050 w 9151146"/>
              <a:gd name="connsiteY99" fmla="*/ 175844 h 993775"/>
              <a:gd name="connsiteX100" fmla="*/ 6402268 w 9151146"/>
              <a:gd name="connsiteY100" fmla="*/ 175844 h 993775"/>
              <a:gd name="connsiteX101" fmla="*/ 6402268 w 9151146"/>
              <a:gd name="connsiteY101" fmla="*/ 658889 h 993775"/>
              <a:gd name="connsiteX102" fmla="*/ 6270807 w 9151146"/>
              <a:gd name="connsiteY102" fmla="*/ 658889 h 993775"/>
              <a:gd name="connsiteX103" fmla="*/ 6270807 w 9151146"/>
              <a:gd name="connsiteY103" fmla="*/ 46586 h 993775"/>
              <a:gd name="connsiteX104" fmla="*/ 4999247 w 9151146"/>
              <a:gd name="connsiteY104" fmla="*/ 17756 h 993775"/>
              <a:gd name="connsiteX105" fmla="*/ 5116038 w 9151146"/>
              <a:gd name="connsiteY105" fmla="*/ 188827 h 993775"/>
              <a:gd name="connsiteX106" fmla="*/ 5004200 w 9151146"/>
              <a:gd name="connsiteY106" fmla="*/ 258324 h 993775"/>
              <a:gd name="connsiteX107" fmla="*/ 4896173 w 9151146"/>
              <a:gd name="connsiteY107" fmla="*/ 80380 h 993775"/>
              <a:gd name="connsiteX108" fmla="*/ 4999247 w 9151146"/>
              <a:gd name="connsiteY108" fmla="*/ 17756 h 993775"/>
              <a:gd name="connsiteX109" fmla="*/ 3994611 w 9151146"/>
              <a:gd name="connsiteY109" fmla="*/ 17756 h 993775"/>
              <a:gd name="connsiteX110" fmla="*/ 4111403 w 9151146"/>
              <a:gd name="connsiteY110" fmla="*/ 188827 h 993775"/>
              <a:gd name="connsiteX111" fmla="*/ 3999565 w 9151146"/>
              <a:gd name="connsiteY111" fmla="*/ 258324 h 993775"/>
              <a:gd name="connsiteX112" fmla="*/ 3891728 w 9151146"/>
              <a:gd name="connsiteY112" fmla="*/ 80380 h 993775"/>
              <a:gd name="connsiteX113" fmla="*/ 3994611 w 9151146"/>
              <a:gd name="connsiteY113" fmla="*/ 17756 h 993775"/>
              <a:gd name="connsiteX114" fmla="*/ 5663415 w 9151146"/>
              <a:gd name="connsiteY114" fmla="*/ 16801 h 993775"/>
              <a:gd name="connsiteX115" fmla="*/ 5784207 w 9151146"/>
              <a:gd name="connsiteY115" fmla="*/ 16801 h 993775"/>
              <a:gd name="connsiteX116" fmla="*/ 5784207 w 9151146"/>
              <a:gd name="connsiteY116" fmla="*/ 194745 h 993775"/>
              <a:gd name="connsiteX117" fmla="*/ 5850891 w 9151146"/>
              <a:gd name="connsiteY117" fmla="*/ 194745 h 993775"/>
              <a:gd name="connsiteX118" fmla="*/ 5850891 w 9151146"/>
              <a:gd name="connsiteY118" fmla="*/ 322858 h 993775"/>
              <a:gd name="connsiteX119" fmla="*/ 5784207 w 9151146"/>
              <a:gd name="connsiteY119" fmla="*/ 322858 h 993775"/>
              <a:gd name="connsiteX120" fmla="*/ 5784207 w 9151146"/>
              <a:gd name="connsiteY120" fmla="*/ 818886 h 993775"/>
              <a:gd name="connsiteX121" fmla="*/ 5756200 w 9151146"/>
              <a:gd name="connsiteY121" fmla="*/ 931342 h 993775"/>
              <a:gd name="connsiteX122" fmla="*/ 5677133 w 9151146"/>
              <a:gd name="connsiteY122" fmla="*/ 973155 h 993775"/>
              <a:gd name="connsiteX123" fmla="*/ 5547766 w 9151146"/>
              <a:gd name="connsiteY123" fmla="*/ 976974 h 993775"/>
              <a:gd name="connsiteX124" fmla="*/ 5523189 w 9151146"/>
              <a:gd name="connsiteY124" fmla="*/ 848671 h 993775"/>
              <a:gd name="connsiteX125" fmla="*/ 5613497 w 9151146"/>
              <a:gd name="connsiteY125" fmla="*/ 851726 h 993775"/>
              <a:gd name="connsiteX126" fmla="*/ 5663415 w 9151146"/>
              <a:gd name="connsiteY126" fmla="*/ 796929 h 993775"/>
              <a:gd name="connsiteX127" fmla="*/ 5663415 w 9151146"/>
              <a:gd name="connsiteY127" fmla="*/ 322858 h 993775"/>
              <a:gd name="connsiteX128" fmla="*/ 5508518 w 9151146"/>
              <a:gd name="connsiteY128" fmla="*/ 322858 h 993775"/>
              <a:gd name="connsiteX129" fmla="*/ 5508518 w 9151146"/>
              <a:gd name="connsiteY129" fmla="*/ 194745 h 993775"/>
              <a:gd name="connsiteX130" fmla="*/ 5663415 w 9151146"/>
              <a:gd name="connsiteY130" fmla="*/ 194745 h 993775"/>
              <a:gd name="connsiteX131" fmla="*/ 5663415 w 9151146"/>
              <a:gd name="connsiteY131" fmla="*/ 16801 h 993775"/>
              <a:gd name="connsiteX132" fmla="*/ 4658780 w 9151146"/>
              <a:gd name="connsiteY132" fmla="*/ 16801 h 993775"/>
              <a:gd name="connsiteX133" fmla="*/ 4779572 w 9151146"/>
              <a:gd name="connsiteY133" fmla="*/ 16801 h 993775"/>
              <a:gd name="connsiteX134" fmla="*/ 4779572 w 9151146"/>
              <a:gd name="connsiteY134" fmla="*/ 194745 h 993775"/>
              <a:gd name="connsiteX135" fmla="*/ 4846256 w 9151146"/>
              <a:gd name="connsiteY135" fmla="*/ 194745 h 993775"/>
              <a:gd name="connsiteX136" fmla="*/ 4846256 w 9151146"/>
              <a:gd name="connsiteY136" fmla="*/ 322858 h 993775"/>
              <a:gd name="connsiteX137" fmla="*/ 4779572 w 9151146"/>
              <a:gd name="connsiteY137" fmla="*/ 322858 h 993775"/>
              <a:gd name="connsiteX138" fmla="*/ 4779572 w 9151146"/>
              <a:gd name="connsiteY138" fmla="*/ 818886 h 993775"/>
              <a:gd name="connsiteX139" fmla="*/ 4751565 w 9151146"/>
              <a:gd name="connsiteY139" fmla="*/ 931342 h 993775"/>
              <a:gd name="connsiteX140" fmla="*/ 4672497 w 9151146"/>
              <a:gd name="connsiteY140" fmla="*/ 973155 h 993775"/>
              <a:gd name="connsiteX141" fmla="*/ 4543131 w 9151146"/>
              <a:gd name="connsiteY141" fmla="*/ 976974 h 993775"/>
              <a:gd name="connsiteX142" fmla="*/ 4518554 w 9151146"/>
              <a:gd name="connsiteY142" fmla="*/ 848671 h 993775"/>
              <a:gd name="connsiteX143" fmla="*/ 4608862 w 9151146"/>
              <a:gd name="connsiteY143" fmla="*/ 851726 h 993775"/>
              <a:gd name="connsiteX144" fmla="*/ 4658780 w 9151146"/>
              <a:gd name="connsiteY144" fmla="*/ 796929 h 993775"/>
              <a:gd name="connsiteX145" fmla="*/ 4658780 w 9151146"/>
              <a:gd name="connsiteY145" fmla="*/ 322858 h 993775"/>
              <a:gd name="connsiteX146" fmla="*/ 4503883 w 9151146"/>
              <a:gd name="connsiteY146" fmla="*/ 322858 h 993775"/>
              <a:gd name="connsiteX147" fmla="*/ 4503883 w 9151146"/>
              <a:gd name="connsiteY147" fmla="*/ 194745 h 993775"/>
              <a:gd name="connsiteX148" fmla="*/ 4658780 w 9151146"/>
              <a:gd name="connsiteY148" fmla="*/ 194745 h 993775"/>
              <a:gd name="connsiteX149" fmla="*/ 4658780 w 9151146"/>
              <a:gd name="connsiteY149" fmla="*/ 16801 h 993775"/>
              <a:gd name="connsiteX150" fmla="*/ 7304783 w 9151146"/>
              <a:gd name="connsiteY150" fmla="*/ 11837 h 993775"/>
              <a:gd name="connsiteX151" fmla="*/ 7438150 w 9151146"/>
              <a:gd name="connsiteY151" fmla="*/ 11837 h 993775"/>
              <a:gd name="connsiteX152" fmla="*/ 7438150 w 9151146"/>
              <a:gd name="connsiteY152" fmla="*/ 128112 h 993775"/>
              <a:gd name="connsiteX153" fmla="*/ 7538175 w 9151146"/>
              <a:gd name="connsiteY153" fmla="*/ 128112 h 993775"/>
              <a:gd name="connsiteX154" fmla="*/ 7606954 w 9151146"/>
              <a:gd name="connsiteY154" fmla="*/ 15847 h 993775"/>
              <a:gd name="connsiteX155" fmla="*/ 7717839 w 9151146"/>
              <a:gd name="connsiteY155" fmla="*/ 63579 h 993775"/>
              <a:gd name="connsiteX156" fmla="*/ 7673066 w 9151146"/>
              <a:gd name="connsiteY156" fmla="*/ 128112 h 993775"/>
              <a:gd name="connsiteX157" fmla="*/ 7836536 w 9151146"/>
              <a:gd name="connsiteY157" fmla="*/ 128112 h 993775"/>
              <a:gd name="connsiteX158" fmla="*/ 7836536 w 9151146"/>
              <a:gd name="connsiteY158" fmla="*/ 348824 h 993775"/>
              <a:gd name="connsiteX159" fmla="*/ 7716887 w 9151146"/>
              <a:gd name="connsiteY159" fmla="*/ 348824 h 993775"/>
              <a:gd name="connsiteX160" fmla="*/ 7716887 w 9151146"/>
              <a:gd name="connsiteY160" fmla="*/ 231403 h 993775"/>
              <a:gd name="connsiteX161" fmla="*/ 7028141 w 9151146"/>
              <a:gd name="connsiteY161" fmla="*/ 231403 h 993775"/>
              <a:gd name="connsiteX162" fmla="*/ 7028141 w 9151146"/>
              <a:gd name="connsiteY162" fmla="*/ 348824 h 993775"/>
              <a:gd name="connsiteX163" fmla="*/ 6908492 w 9151146"/>
              <a:gd name="connsiteY163" fmla="*/ 348824 h 993775"/>
              <a:gd name="connsiteX164" fmla="*/ 6908492 w 9151146"/>
              <a:gd name="connsiteY164" fmla="*/ 128112 h 993775"/>
              <a:gd name="connsiteX165" fmla="*/ 7063960 w 9151146"/>
              <a:gd name="connsiteY165" fmla="*/ 128112 h 993775"/>
              <a:gd name="connsiteX166" fmla="*/ 7026236 w 9151146"/>
              <a:gd name="connsiteY166" fmla="*/ 65488 h 993775"/>
              <a:gd name="connsiteX167" fmla="*/ 7131024 w 9151146"/>
              <a:gd name="connsiteY167" fmla="*/ 16801 h 993775"/>
              <a:gd name="connsiteX168" fmla="*/ 7201709 w 9151146"/>
              <a:gd name="connsiteY168" fmla="*/ 128112 h 993775"/>
              <a:gd name="connsiteX169" fmla="*/ 7304783 w 9151146"/>
              <a:gd name="connsiteY169" fmla="*/ 128112 h 993775"/>
              <a:gd name="connsiteX170" fmla="*/ 7304783 w 9151146"/>
              <a:gd name="connsiteY170" fmla="*/ 11837 h 993775"/>
              <a:gd name="connsiteX171" fmla="*/ 5261218 w 9151146"/>
              <a:gd name="connsiteY171" fmla="*/ 0 h 993775"/>
              <a:gd name="connsiteX172" fmla="*/ 5404492 w 9151146"/>
              <a:gd name="connsiteY172" fmla="*/ 14892 h 993775"/>
              <a:gd name="connsiteX173" fmla="*/ 5361243 w 9151146"/>
              <a:gd name="connsiteY173" fmla="*/ 108255 h 993775"/>
              <a:gd name="connsiteX174" fmla="*/ 5485846 w 9151146"/>
              <a:gd name="connsiteY174" fmla="*/ 108255 h 993775"/>
              <a:gd name="connsiteX175" fmla="*/ 5485846 w 9151146"/>
              <a:gd name="connsiteY175" fmla="*/ 425767 h 993775"/>
              <a:gd name="connsiteX176" fmla="*/ 5579012 w 9151146"/>
              <a:gd name="connsiteY176" fmla="*/ 391591 h 993775"/>
              <a:gd name="connsiteX177" fmla="*/ 5659604 w 9151146"/>
              <a:gd name="connsiteY177" fmla="*/ 627959 h 993775"/>
              <a:gd name="connsiteX178" fmla="*/ 5551577 w 9151146"/>
              <a:gd name="connsiteY178" fmla="*/ 665763 h 993775"/>
              <a:gd name="connsiteX179" fmla="*/ 5485846 w 9151146"/>
              <a:gd name="connsiteY179" fmla="*/ 449061 h 993775"/>
              <a:gd name="connsiteX180" fmla="*/ 5485846 w 9151146"/>
              <a:gd name="connsiteY180" fmla="*/ 842752 h 993775"/>
              <a:gd name="connsiteX181" fmla="*/ 5459554 w 9151146"/>
              <a:gd name="connsiteY181" fmla="*/ 943561 h 993775"/>
              <a:gd name="connsiteX182" fmla="*/ 5385821 w 9151146"/>
              <a:gd name="connsiteY182" fmla="*/ 978310 h 993775"/>
              <a:gd name="connsiteX183" fmla="*/ 5266171 w 9151146"/>
              <a:gd name="connsiteY183" fmla="*/ 979456 h 993775"/>
              <a:gd name="connsiteX184" fmla="*/ 5243499 w 9151146"/>
              <a:gd name="connsiteY184" fmla="*/ 860699 h 993775"/>
              <a:gd name="connsiteX185" fmla="*/ 5327901 w 9151146"/>
              <a:gd name="connsiteY185" fmla="*/ 867572 h 993775"/>
              <a:gd name="connsiteX186" fmla="*/ 5368102 w 9151146"/>
              <a:gd name="connsiteY186" fmla="*/ 822896 h 993775"/>
              <a:gd name="connsiteX187" fmla="*/ 5368102 w 9151146"/>
              <a:gd name="connsiteY187" fmla="*/ 734305 h 993775"/>
              <a:gd name="connsiteX188" fmla="*/ 5153381 w 9151146"/>
              <a:gd name="connsiteY188" fmla="*/ 915304 h 993775"/>
              <a:gd name="connsiteX189" fmla="*/ 5117943 w 9151146"/>
              <a:gd name="connsiteY189" fmla="*/ 868145 h 993775"/>
              <a:gd name="connsiteX190" fmla="*/ 4980575 w 9151146"/>
              <a:gd name="connsiteY190" fmla="*/ 975828 h 993775"/>
              <a:gd name="connsiteX191" fmla="*/ 4910081 w 9151146"/>
              <a:gd name="connsiteY191" fmla="*/ 889529 h 993775"/>
              <a:gd name="connsiteX192" fmla="*/ 4941327 w 9151146"/>
              <a:gd name="connsiteY192" fmla="*/ 805903 h 993775"/>
              <a:gd name="connsiteX193" fmla="*/ 4941327 w 9151146"/>
              <a:gd name="connsiteY193" fmla="*/ 432259 h 993775"/>
              <a:gd name="connsiteX194" fmla="*/ 4875596 w 9151146"/>
              <a:gd name="connsiteY194" fmla="*/ 432259 h 993775"/>
              <a:gd name="connsiteX195" fmla="*/ 4875596 w 9151146"/>
              <a:gd name="connsiteY195" fmla="*/ 303001 h 993775"/>
              <a:gd name="connsiteX196" fmla="*/ 5060024 w 9151146"/>
              <a:gd name="connsiteY196" fmla="*/ 303001 h 993775"/>
              <a:gd name="connsiteX197" fmla="*/ 5060024 w 9151146"/>
              <a:gd name="connsiteY197" fmla="*/ 754353 h 993775"/>
              <a:gd name="connsiteX198" fmla="*/ 5140616 w 9151146"/>
              <a:gd name="connsiteY198" fmla="*/ 701657 h 993775"/>
              <a:gd name="connsiteX199" fmla="*/ 5147475 w 9151146"/>
              <a:gd name="connsiteY199" fmla="*/ 778219 h 993775"/>
              <a:gd name="connsiteX200" fmla="*/ 5299894 w 9151146"/>
              <a:gd name="connsiteY200" fmla="*/ 664808 h 993775"/>
              <a:gd name="connsiteX201" fmla="*/ 5096414 w 9151146"/>
              <a:gd name="connsiteY201" fmla="*/ 664808 h 993775"/>
              <a:gd name="connsiteX202" fmla="*/ 5096414 w 9151146"/>
              <a:gd name="connsiteY202" fmla="*/ 561517 h 993775"/>
              <a:gd name="connsiteX203" fmla="*/ 5140616 w 9151146"/>
              <a:gd name="connsiteY203" fmla="*/ 561517 h 993775"/>
              <a:gd name="connsiteX204" fmla="*/ 5140616 w 9151146"/>
              <a:gd name="connsiteY204" fmla="*/ 108255 h 993775"/>
              <a:gd name="connsiteX205" fmla="*/ 5232258 w 9151146"/>
              <a:gd name="connsiteY205" fmla="*/ 108255 h 993775"/>
              <a:gd name="connsiteX206" fmla="*/ 5261218 w 9151146"/>
              <a:gd name="connsiteY206" fmla="*/ 0 h 993775"/>
              <a:gd name="connsiteX207" fmla="*/ 4256583 w 9151146"/>
              <a:gd name="connsiteY207" fmla="*/ 0 h 993775"/>
              <a:gd name="connsiteX208" fmla="*/ 4399857 w 9151146"/>
              <a:gd name="connsiteY208" fmla="*/ 14892 h 993775"/>
              <a:gd name="connsiteX209" fmla="*/ 4356608 w 9151146"/>
              <a:gd name="connsiteY209" fmla="*/ 108255 h 993775"/>
              <a:gd name="connsiteX210" fmla="*/ 4481211 w 9151146"/>
              <a:gd name="connsiteY210" fmla="*/ 108255 h 993775"/>
              <a:gd name="connsiteX211" fmla="*/ 4481211 w 9151146"/>
              <a:gd name="connsiteY211" fmla="*/ 425767 h 993775"/>
              <a:gd name="connsiteX212" fmla="*/ 4574377 w 9151146"/>
              <a:gd name="connsiteY212" fmla="*/ 391591 h 993775"/>
              <a:gd name="connsiteX213" fmla="*/ 4654969 w 9151146"/>
              <a:gd name="connsiteY213" fmla="*/ 627959 h 993775"/>
              <a:gd name="connsiteX214" fmla="*/ 4546942 w 9151146"/>
              <a:gd name="connsiteY214" fmla="*/ 665763 h 993775"/>
              <a:gd name="connsiteX215" fmla="*/ 4481211 w 9151146"/>
              <a:gd name="connsiteY215" fmla="*/ 449061 h 993775"/>
              <a:gd name="connsiteX216" fmla="*/ 4481211 w 9151146"/>
              <a:gd name="connsiteY216" fmla="*/ 842752 h 993775"/>
              <a:gd name="connsiteX217" fmla="*/ 4455109 w 9151146"/>
              <a:gd name="connsiteY217" fmla="*/ 943561 h 993775"/>
              <a:gd name="connsiteX218" fmla="*/ 4381186 w 9151146"/>
              <a:gd name="connsiteY218" fmla="*/ 978310 h 993775"/>
              <a:gd name="connsiteX219" fmla="*/ 4261536 w 9151146"/>
              <a:gd name="connsiteY219" fmla="*/ 979456 h 993775"/>
              <a:gd name="connsiteX220" fmla="*/ 4238864 w 9151146"/>
              <a:gd name="connsiteY220" fmla="*/ 860699 h 993775"/>
              <a:gd name="connsiteX221" fmla="*/ 4323266 w 9151146"/>
              <a:gd name="connsiteY221" fmla="*/ 867572 h 993775"/>
              <a:gd name="connsiteX222" fmla="*/ 4363467 w 9151146"/>
              <a:gd name="connsiteY222" fmla="*/ 822896 h 993775"/>
              <a:gd name="connsiteX223" fmla="*/ 4363467 w 9151146"/>
              <a:gd name="connsiteY223" fmla="*/ 734305 h 993775"/>
              <a:gd name="connsiteX224" fmla="*/ 4148746 w 9151146"/>
              <a:gd name="connsiteY224" fmla="*/ 915304 h 993775"/>
              <a:gd name="connsiteX225" fmla="*/ 4113308 w 9151146"/>
              <a:gd name="connsiteY225" fmla="*/ 868145 h 993775"/>
              <a:gd name="connsiteX226" fmla="*/ 3975940 w 9151146"/>
              <a:gd name="connsiteY226" fmla="*/ 975828 h 993775"/>
              <a:gd name="connsiteX227" fmla="*/ 3905446 w 9151146"/>
              <a:gd name="connsiteY227" fmla="*/ 889529 h 993775"/>
              <a:gd name="connsiteX228" fmla="*/ 3936692 w 9151146"/>
              <a:gd name="connsiteY228" fmla="*/ 805903 h 993775"/>
              <a:gd name="connsiteX229" fmla="*/ 3936692 w 9151146"/>
              <a:gd name="connsiteY229" fmla="*/ 433388 h 993775"/>
              <a:gd name="connsiteX230" fmla="*/ 0 w 9151146"/>
              <a:gd name="connsiteY230" fmla="*/ 433388 h 993775"/>
              <a:gd name="connsiteX231" fmla="*/ 0 w 9151146"/>
              <a:gd name="connsiteY231" fmla="*/ 303525 h 993775"/>
              <a:gd name="connsiteX232" fmla="*/ 3870961 w 9151146"/>
              <a:gd name="connsiteY232" fmla="*/ 303525 h 993775"/>
              <a:gd name="connsiteX233" fmla="*/ 3870961 w 9151146"/>
              <a:gd name="connsiteY233" fmla="*/ 303001 h 993775"/>
              <a:gd name="connsiteX234" fmla="*/ 4055579 w 9151146"/>
              <a:gd name="connsiteY234" fmla="*/ 303001 h 993775"/>
              <a:gd name="connsiteX235" fmla="*/ 4055579 w 9151146"/>
              <a:gd name="connsiteY235" fmla="*/ 754353 h 993775"/>
              <a:gd name="connsiteX236" fmla="*/ 4135981 w 9151146"/>
              <a:gd name="connsiteY236" fmla="*/ 701657 h 993775"/>
              <a:gd name="connsiteX237" fmla="*/ 4142839 w 9151146"/>
              <a:gd name="connsiteY237" fmla="*/ 778219 h 993775"/>
              <a:gd name="connsiteX238" fmla="*/ 4295450 w 9151146"/>
              <a:gd name="connsiteY238" fmla="*/ 664808 h 993775"/>
              <a:gd name="connsiteX239" fmla="*/ 4091779 w 9151146"/>
              <a:gd name="connsiteY239" fmla="*/ 664808 h 993775"/>
              <a:gd name="connsiteX240" fmla="*/ 4091779 w 9151146"/>
              <a:gd name="connsiteY240" fmla="*/ 561517 h 993775"/>
              <a:gd name="connsiteX241" fmla="*/ 4135981 w 9151146"/>
              <a:gd name="connsiteY241" fmla="*/ 561517 h 993775"/>
              <a:gd name="connsiteX242" fmla="*/ 4135981 w 9151146"/>
              <a:gd name="connsiteY242" fmla="*/ 108255 h 993775"/>
              <a:gd name="connsiteX243" fmla="*/ 4227623 w 9151146"/>
              <a:gd name="connsiteY243" fmla="*/ 108255 h 993775"/>
              <a:gd name="connsiteX244" fmla="*/ 4256583 w 9151146"/>
              <a:gd name="connsiteY244" fmla="*/ 0 h 99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9151146" h="993775">
                <a:moveTo>
                  <a:pt x="7303830" y="667863"/>
                </a:moveTo>
                <a:cubicBezTo>
                  <a:pt x="7348603" y="667863"/>
                  <a:pt x="7393376" y="667863"/>
                  <a:pt x="7438150" y="667863"/>
                </a:cubicBezTo>
                <a:cubicBezTo>
                  <a:pt x="7433958" y="703184"/>
                  <a:pt x="7425956" y="735642"/>
                  <a:pt x="7414144" y="764663"/>
                </a:cubicBezTo>
                <a:lnTo>
                  <a:pt x="7813204" y="869949"/>
                </a:lnTo>
                <a:lnTo>
                  <a:pt x="9151146" y="869949"/>
                </a:lnTo>
                <a:lnTo>
                  <a:pt x="9151146" y="991394"/>
                </a:lnTo>
                <a:lnTo>
                  <a:pt x="7764196" y="991394"/>
                </a:lnTo>
                <a:lnTo>
                  <a:pt x="7763946" y="991866"/>
                </a:lnTo>
                <a:cubicBezTo>
                  <a:pt x="7608478" y="938406"/>
                  <a:pt x="7471110" y="894684"/>
                  <a:pt x="7351270" y="860699"/>
                </a:cubicBezTo>
                <a:cubicBezTo>
                  <a:pt x="7284968" y="930769"/>
                  <a:pt x="7150458" y="974873"/>
                  <a:pt x="6947740" y="992821"/>
                </a:cubicBezTo>
                <a:cubicBezTo>
                  <a:pt x="6931355" y="954444"/>
                  <a:pt x="6910778" y="912631"/>
                  <a:pt x="6885819" y="867572"/>
                </a:cubicBezTo>
                <a:cubicBezTo>
                  <a:pt x="7036905" y="858599"/>
                  <a:pt x="7143218" y="839697"/>
                  <a:pt x="7204757" y="810867"/>
                </a:cubicBezTo>
                <a:cubicBezTo>
                  <a:pt x="7266106" y="782037"/>
                  <a:pt x="7299257" y="734305"/>
                  <a:pt x="7303830" y="667863"/>
                </a:cubicBezTo>
                <a:close/>
                <a:moveTo>
                  <a:pt x="6987940" y="541660"/>
                </a:moveTo>
                <a:cubicBezTo>
                  <a:pt x="7242862" y="541660"/>
                  <a:pt x="7497974" y="541660"/>
                  <a:pt x="7753086" y="541660"/>
                </a:cubicBezTo>
                <a:cubicBezTo>
                  <a:pt x="7753086" y="631778"/>
                  <a:pt x="7753086" y="721895"/>
                  <a:pt x="7753086" y="812013"/>
                </a:cubicBezTo>
                <a:cubicBezTo>
                  <a:pt x="7710028" y="812013"/>
                  <a:pt x="7666779" y="812013"/>
                  <a:pt x="7623530" y="812013"/>
                </a:cubicBezTo>
                <a:cubicBezTo>
                  <a:pt x="7623530" y="757599"/>
                  <a:pt x="7623530" y="703184"/>
                  <a:pt x="7623530" y="648961"/>
                </a:cubicBezTo>
                <a:cubicBezTo>
                  <a:pt x="7454916" y="648961"/>
                  <a:pt x="7286111" y="648961"/>
                  <a:pt x="7117306" y="648961"/>
                </a:cubicBezTo>
                <a:cubicBezTo>
                  <a:pt x="7117306" y="703184"/>
                  <a:pt x="7117306" y="757599"/>
                  <a:pt x="7117306" y="812013"/>
                </a:cubicBezTo>
                <a:cubicBezTo>
                  <a:pt x="7074248" y="812013"/>
                  <a:pt x="7030999" y="812013"/>
                  <a:pt x="6987940" y="812013"/>
                </a:cubicBezTo>
                <a:cubicBezTo>
                  <a:pt x="6987940" y="721895"/>
                  <a:pt x="6987940" y="631778"/>
                  <a:pt x="6987940" y="541660"/>
                </a:cubicBezTo>
                <a:close/>
                <a:moveTo>
                  <a:pt x="5258360" y="501756"/>
                </a:moveTo>
                <a:cubicBezTo>
                  <a:pt x="5258360" y="521613"/>
                  <a:pt x="5258360" y="541660"/>
                  <a:pt x="5258360" y="561517"/>
                </a:cubicBezTo>
                <a:cubicBezTo>
                  <a:pt x="5294941" y="561517"/>
                  <a:pt x="5331521" y="561517"/>
                  <a:pt x="5368102" y="561517"/>
                </a:cubicBezTo>
                <a:cubicBezTo>
                  <a:pt x="5368102" y="541660"/>
                  <a:pt x="5368102" y="521613"/>
                  <a:pt x="5368102" y="501756"/>
                </a:cubicBezTo>
                <a:cubicBezTo>
                  <a:pt x="5331521" y="501756"/>
                  <a:pt x="5294941" y="501756"/>
                  <a:pt x="5258360" y="501756"/>
                </a:cubicBezTo>
                <a:close/>
                <a:moveTo>
                  <a:pt x="4253725" y="501756"/>
                </a:moveTo>
                <a:cubicBezTo>
                  <a:pt x="4253725" y="521613"/>
                  <a:pt x="4253725" y="541660"/>
                  <a:pt x="4253725" y="561517"/>
                </a:cubicBezTo>
                <a:cubicBezTo>
                  <a:pt x="4290305" y="561517"/>
                  <a:pt x="4326886" y="561517"/>
                  <a:pt x="4363467" y="561517"/>
                </a:cubicBezTo>
                <a:cubicBezTo>
                  <a:pt x="4363467" y="541660"/>
                  <a:pt x="4363467" y="521613"/>
                  <a:pt x="4363467" y="501756"/>
                </a:cubicBezTo>
                <a:cubicBezTo>
                  <a:pt x="4326886" y="501756"/>
                  <a:pt x="4290305" y="501756"/>
                  <a:pt x="4253725" y="501756"/>
                </a:cubicBezTo>
                <a:close/>
                <a:moveTo>
                  <a:pt x="7188944" y="359707"/>
                </a:moveTo>
                <a:cubicBezTo>
                  <a:pt x="7188944" y="377845"/>
                  <a:pt x="7188944" y="396174"/>
                  <a:pt x="7188944" y="414312"/>
                </a:cubicBezTo>
                <a:cubicBezTo>
                  <a:pt x="7311260" y="414312"/>
                  <a:pt x="7433577" y="414312"/>
                  <a:pt x="7555894" y="414312"/>
                </a:cubicBezTo>
                <a:cubicBezTo>
                  <a:pt x="7555894" y="396174"/>
                  <a:pt x="7555894" y="377845"/>
                  <a:pt x="7555894" y="359707"/>
                </a:cubicBezTo>
                <a:cubicBezTo>
                  <a:pt x="7433577" y="359707"/>
                  <a:pt x="7311260" y="359707"/>
                  <a:pt x="7188944" y="359707"/>
                </a:cubicBezTo>
                <a:close/>
                <a:moveTo>
                  <a:pt x="5258360" y="356652"/>
                </a:moveTo>
                <a:cubicBezTo>
                  <a:pt x="5258360" y="376508"/>
                  <a:pt x="5258360" y="396556"/>
                  <a:pt x="5258360" y="416412"/>
                </a:cubicBezTo>
                <a:cubicBezTo>
                  <a:pt x="5294941" y="416412"/>
                  <a:pt x="5331521" y="416412"/>
                  <a:pt x="5368102" y="416412"/>
                </a:cubicBezTo>
                <a:cubicBezTo>
                  <a:pt x="5368102" y="396556"/>
                  <a:pt x="5368102" y="376508"/>
                  <a:pt x="5368102" y="356652"/>
                </a:cubicBezTo>
                <a:cubicBezTo>
                  <a:pt x="5331521" y="356652"/>
                  <a:pt x="5294941" y="356652"/>
                  <a:pt x="5258360" y="356652"/>
                </a:cubicBezTo>
                <a:close/>
                <a:moveTo>
                  <a:pt x="4253725" y="356652"/>
                </a:moveTo>
                <a:cubicBezTo>
                  <a:pt x="4253725" y="376508"/>
                  <a:pt x="4253725" y="396556"/>
                  <a:pt x="4253725" y="416412"/>
                </a:cubicBezTo>
                <a:cubicBezTo>
                  <a:pt x="4290305" y="416412"/>
                  <a:pt x="4326886" y="416412"/>
                  <a:pt x="4363467" y="416412"/>
                </a:cubicBezTo>
                <a:cubicBezTo>
                  <a:pt x="4363467" y="396556"/>
                  <a:pt x="4363467" y="376508"/>
                  <a:pt x="4363467" y="356652"/>
                </a:cubicBezTo>
                <a:cubicBezTo>
                  <a:pt x="4326886" y="356652"/>
                  <a:pt x="4290305" y="356652"/>
                  <a:pt x="4253725" y="356652"/>
                </a:cubicBezTo>
                <a:close/>
                <a:moveTo>
                  <a:pt x="7069294" y="278180"/>
                </a:moveTo>
                <a:cubicBezTo>
                  <a:pt x="7271441" y="278180"/>
                  <a:pt x="7473587" y="278180"/>
                  <a:pt x="7675543" y="278180"/>
                </a:cubicBezTo>
                <a:cubicBezTo>
                  <a:pt x="7675543" y="350733"/>
                  <a:pt x="7675543" y="423285"/>
                  <a:pt x="7675543" y="495838"/>
                </a:cubicBezTo>
                <a:cubicBezTo>
                  <a:pt x="7473587" y="495838"/>
                  <a:pt x="7271441" y="495838"/>
                  <a:pt x="7069294" y="495838"/>
                </a:cubicBezTo>
                <a:cubicBezTo>
                  <a:pt x="7069294" y="423285"/>
                  <a:pt x="7069294" y="350733"/>
                  <a:pt x="7069294" y="278180"/>
                </a:cubicBezTo>
                <a:close/>
                <a:moveTo>
                  <a:pt x="6469905" y="237513"/>
                </a:moveTo>
                <a:cubicBezTo>
                  <a:pt x="6514106" y="237513"/>
                  <a:pt x="6558117" y="237513"/>
                  <a:pt x="6602319" y="237513"/>
                </a:cubicBezTo>
                <a:cubicBezTo>
                  <a:pt x="6603653" y="378227"/>
                  <a:pt x="6594698" y="495265"/>
                  <a:pt x="6575265" y="588246"/>
                </a:cubicBezTo>
                <a:cubicBezTo>
                  <a:pt x="6597746" y="588246"/>
                  <a:pt x="6620228" y="588246"/>
                  <a:pt x="6642520" y="588246"/>
                </a:cubicBezTo>
                <a:cubicBezTo>
                  <a:pt x="6642520" y="661562"/>
                  <a:pt x="6642520" y="734687"/>
                  <a:pt x="6642520" y="808003"/>
                </a:cubicBezTo>
                <a:cubicBezTo>
                  <a:pt x="6642520" y="837788"/>
                  <a:pt x="6656237" y="852680"/>
                  <a:pt x="6683673" y="852680"/>
                </a:cubicBezTo>
                <a:cubicBezTo>
                  <a:pt x="6701773" y="852680"/>
                  <a:pt x="6713966" y="845807"/>
                  <a:pt x="6720635" y="832251"/>
                </a:cubicBezTo>
                <a:cubicBezTo>
                  <a:pt x="6727113" y="818695"/>
                  <a:pt x="6733209" y="772873"/>
                  <a:pt x="6738734" y="694593"/>
                </a:cubicBezTo>
                <a:cubicBezTo>
                  <a:pt x="6781793" y="715213"/>
                  <a:pt x="6823137" y="732778"/>
                  <a:pt x="6862385" y="747288"/>
                </a:cubicBezTo>
                <a:cubicBezTo>
                  <a:pt x="6846571" y="860317"/>
                  <a:pt x="6825614" y="925423"/>
                  <a:pt x="6799512" y="942798"/>
                </a:cubicBezTo>
                <a:cubicBezTo>
                  <a:pt x="6773410" y="960172"/>
                  <a:pt x="6745212" y="968955"/>
                  <a:pt x="6715109" y="968955"/>
                </a:cubicBezTo>
                <a:cubicBezTo>
                  <a:pt x="6690913" y="968955"/>
                  <a:pt x="6666716" y="968955"/>
                  <a:pt x="6642520" y="968955"/>
                </a:cubicBezTo>
                <a:cubicBezTo>
                  <a:pt x="6562118" y="968955"/>
                  <a:pt x="6521918" y="928860"/>
                  <a:pt x="6521918" y="848671"/>
                </a:cubicBezTo>
                <a:cubicBezTo>
                  <a:pt x="6521918" y="814686"/>
                  <a:pt x="6521918" y="780701"/>
                  <a:pt x="6521918" y="746907"/>
                </a:cubicBezTo>
                <a:cubicBezTo>
                  <a:pt x="6472191" y="846952"/>
                  <a:pt x="6386836" y="929242"/>
                  <a:pt x="6265853" y="993775"/>
                </a:cubicBezTo>
                <a:cubicBezTo>
                  <a:pt x="6240894" y="957308"/>
                  <a:pt x="6210220" y="917213"/>
                  <a:pt x="6173639" y="873491"/>
                </a:cubicBezTo>
                <a:cubicBezTo>
                  <a:pt x="6300528" y="816213"/>
                  <a:pt x="6382644" y="744043"/>
                  <a:pt x="6419797" y="656789"/>
                </a:cubicBezTo>
                <a:cubicBezTo>
                  <a:pt x="6457139" y="569726"/>
                  <a:pt x="6473715" y="429968"/>
                  <a:pt x="6469905" y="237513"/>
                </a:cubicBezTo>
                <a:close/>
                <a:moveTo>
                  <a:pt x="5258360" y="211547"/>
                </a:moveTo>
                <a:cubicBezTo>
                  <a:pt x="5258360" y="231403"/>
                  <a:pt x="5258360" y="251451"/>
                  <a:pt x="5258360" y="271307"/>
                </a:cubicBezTo>
                <a:cubicBezTo>
                  <a:pt x="5294941" y="271307"/>
                  <a:pt x="5331521" y="271307"/>
                  <a:pt x="5368102" y="271307"/>
                </a:cubicBezTo>
                <a:cubicBezTo>
                  <a:pt x="5368102" y="251451"/>
                  <a:pt x="5368102" y="231403"/>
                  <a:pt x="5368102" y="211547"/>
                </a:cubicBezTo>
                <a:cubicBezTo>
                  <a:pt x="5331521" y="211547"/>
                  <a:pt x="5294941" y="211547"/>
                  <a:pt x="5258360" y="211547"/>
                </a:cubicBezTo>
                <a:close/>
                <a:moveTo>
                  <a:pt x="4253725" y="211547"/>
                </a:moveTo>
                <a:cubicBezTo>
                  <a:pt x="4253725" y="231403"/>
                  <a:pt x="4253725" y="251451"/>
                  <a:pt x="4253725" y="271307"/>
                </a:cubicBezTo>
                <a:cubicBezTo>
                  <a:pt x="4290305" y="271307"/>
                  <a:pt x="4326886" y="271307"/>
                  <a:pt x="4363467" y="271307"/>
                </a:cubicBezTo>
                <a:cubicBezTo>
                  <a:pt x="4363467" y="251451"/>
                  <a:pt x="4363467" y="231403"/>
                  <a:pt x="4363467" y="211547"/>
                </a:cubicBezTo>
                <a:cubicBezTo>
                  <a:pt x="4326886" y="211547"/>
                  <a:pt x="4290305" y="211547"/>
                  <a:pt x="4253725" y="211547"/>
                </a:cubicBezTo>
                <a:close/>
                <a:moveTo>
                  <a:pt x="5890139" y="91454"/>
                </a:moveTo>
                <a:cubicBezTo>
                  <a:pt x="6006549" y="91454"/>
                  <a:pt x="6122960" y="91454"/>
                  <a:pt x="6239370" y="91454"/>
                </a:cubicBezTo>
                <a:cubicBezTo>
                  <a:pt x="6233464" y="262715"/>
                  <a:pt x="6203742" y="419085"/>
                  <a:pt x="6150014" y="560562"/>
                </a:cubicBezTo>
                <a:cubicBezTo>
                  <a:pt x="6186976" y="631014"/>
                  <a:pt x="6223938" y="701657"/>
                  <a:pt x="6260899" y="772109"/>
                </a:cubicBezTo>
                <a:cubicBezTo>
                  <a:pt x="6224700" y="796739"/>
                  <a:pt x="6188309" y="821177"/>
                  <a:pt x="6152110" y="845616"/>
                </a:cubicBezTo>
                <a:cubicBezTo>
                  <a:pt x="6131152" y="799984"/>
                  <a:pt x="6108670" y="752634"/>
                  <a:pt x="6084855" y="703566"/>
                </a:cubicBezTo>
                <a:cubicBezTo>
                  <a:pt x="6044654" y="778791"/>
                  <a:pt x="5996261" y="849053"/>
                  <a:pt x="5940056" y="914350"/>
                </a:cubicBezTo>
                <a:cubicBezTo>
                  <a:pt x="5919099" y="871964"/>
                  <a:pt x="5894902" y="828814"/>
                  <a:pt x="5867466" y="785092"/>
                </a:cubicBezTo>
                <a:cubicBezTo>
                  <a:pt x="5928625" y="715595"/>
                  <a:pt x="5978352" y="642470"/>
                  <a:pt x="6016647" y="565908"/>
                </a:cubicBezTo>
                <a:cubicBezTo>
                  <a:pt x="5976446" y="486482"/>
                  <a:pt x="5933007" y="403429"/>
                  <a:pt x="5886138" y="316939"/>
                </a:cubicBezTo>
                <a:cubicBezTo>
                  <a:pt x="5920432" y="300328"/>
                  <a:pt x="5954917" y="283908"/>
                  <a:pt x="5989211" y="267298"/>
                </a:cubicBezTo>
                <a:cubicBezTo>
                  <a:pt x="6017409" y="318466"/>
                  <a:pt x="6045797" y="369635"/>
                  <a:pt x="6073995" y="420803"/>
                </a:cubicBezTo>
                <a:cubicBezTo>
                  <a:pt x="6094000" y="355315"/>
                  <a:pt x="6106193" y="287154"/>
                  <a:pt x="6110766" y="216511"/>
                </a:cubicBezTo>
                <a:cubicBezTo>
                  <a:pt x="6037224" y="216511"/>
                  <a:pt x="5963681" y="216511"/>
                  <a:pt x="5890139" y="216511"/>
                </a:cubicBezTo>
                <a:cubicBezTo>
                  <a:pt x="5890139" y="174889"/>
                  <a:pt x="5890139" y="133076"/>
                  <a:pt x="5890139" y="91454"/>
                </a:cubicBezTo>
                <a:close/>
                <a:moveTo>
                  <a:pt x="6270807" y="46586"/>
                </a:moveTo>
                <a:cubicBezTo>
                  <a:pt x="6447042" y="46586"/>
                  <a:pt x="6623277" y="46586"/>
                  <a:pt x="6799512" y="46586"/>
                </a:cubicBezTo>
                <a:cubicBezTo>
                  <a:pt x="6799512" y="248778"/>
                  <a:pt x="6799512" y="450779"/>
                  <a:pt x="6799512" y="652971"/>
                </a:cubicBezTo>
                <a:cubicBezTo>
                  <a:pt x="6755691" y="652971"/>
                  <a:pt x="6711871" y="652971"/>
                  <a:pt x="6668050" y="652971"/>
                </a:cubicBezTo>
                <a:cubicBezTo>
                  <a:pt x="6668050" y="493928"/>
                  <a:pt x="6668050" y="334886"/>
                  <a:pt x="6668050" y="175844"/>
                </a:cubicBezTo>
                <a:cubicBezTo>
                  <a:pt x="6579456" y="175844"/>
                  <a:pt x="6490862" y="175844"/>
                  <a:pt x="6402268" y="175844"/>
                </a:cubicBezTo>
                <a:cubicBezTo>
                  <a:pt x="6402268" y="336795"/>
                  <a:pt x="6402268" y="497938"/>
                  <a:pt x="6402268" y="658889"/>
                </a:cubicBezTo>
                <a:cubicBezTo>
                  <a:pt x="6358448" y="658889"/>
                  <a:pt x="6314627" y="658889"/>
                  <a:pt x="6270807" y="658889"/>
                </a:cubicBezTo>
                <a:cubicBezTo>
                  <a:pt x="6270807" y="454788"/>
                  <a:pt x="6270807" y="250687"/>
                  <a:pt x="6270807" y="46586"/>
                </a:cubicBezTo>
                <a:close/>
                <a:moveTo>
                  <a:pt x="4999247" y="17756"/>
                </a:moveTo>
                <a:cubicBezTo>
                  <a:pt x="5043067" y="76753"/>
                  <a:pt x="5081934" y="133840"/>
                  <a:pt x="5116038" y="188827"/>
                </a:cubicBezTo>
                <a:cubicBezTo>
                  <a:pt x="5080029" y="210592"/>
                  <a:pt x="5042686" y="233885"/>
                  <a:pt x="5004200" y="258324"/>
                </a:cubicBezTo>
                <a:cubicBezTo>
                  <a:pt x="4970096" y="193982"/>
                  <a:pt x="4934278" y="134794"/>
                  <a:pt x="4896173" y="80380"/>
                </a:cubicBezTo>
                <a:cubicBezTo>
                  <a:pt x="4930658" y="59569"/>
                  <a:pt x="4964952" y="38758"/>
                  <a:pt x="4999247" y="17756"/>
                </a:cubicBezTo>
                <a:close/>
                <a:moveTo>
                  <a:pt x="3994611" y="17756"/>
                </a:moveTo>
                <a:cubicBezTo>
                  <a:pt x="4038432" y="76753"/>
                  <a:pt x="4077490" y="133840"/>
                  <a:pt x="4111403" y="188827"/>
                </a:cubicBezTo>
                <a:cubicBezTo>
                  <a:pt x="4075394" y="210592"/>
                  <a:pt x="4038242" y="233885"/>
                  <a:pt x="3999565" y="258324"/>
                </a:cubicBezTo>
                <a:cubicBezTo>
                  <a:pt x="3965652" y="193982"/>
                  <a:pt x="3929643" y="134794"/>
                  <a:pt x="3891728" y="80380"/>
                </a:cubicBezTo>
                <a:cubicBezTo>
                  <a:pt x="3926023" y="59569"/>
                  <a:pt x="3960317" y="38758"/>
                  <a:pt x="3994611" y="17756"/>
                </a:cubicBezTo>
                <a:close/>
                <a:moveTo>
                  <a:pt x="5663415" y="16801"/>
                </a:moveTo>
                <a:cubicBezTo>
                  <a:pt x="5703615" y="16801"/>
                  <a:pt x="5743816" y="16801"/>
                  <a:pt x="5784207" y="16801"/>
                </a:cubicBezTo>
                <a:cubicBezTo>
                  <a:pt x="5784207" y="76180"/>
                  <a:pt x="5784207" y="135367"/>
                  <a:pt x="5784207" y="194745"/>
                </a:cubicBezTo>
                <a:cubicBezTo>
                  <a:pt x="5806308" y="194745"/>
                  <a:pt x="5828599" y="194745"/>
                  <a:pt x="5850891" y="194745"/>
                </a:cubicBezTo>
                <a:cubicBezTo>
                  <a:pt x="5850891" y="237513"/>
                  <a:pt x="5850891" y="280281"/>
                  <a:pt x="5850891" y="322858"/>
                </a:cubicBezTo>
                <a:cubicBezTo>
                  <a:pt x="5828599" y="322858"/>
                  <a:pt x="5806308" y="322858"/>
                  <a:pt x="5784207" y="322858"/>
                </a:cubicBezTo>
                <a:cubicBezTo>
                  <a:pt x="5784207" y="488201"/>
                  <a:pt x="5784207" y="653543"/>
                  <a:pt x="5784207" y="818886"/>
                </a:cubicBezTo>
                <a:cubicBezTo>
                  <a:pt x="5784207" y="868145"/>
                  <a:pt x="5774872" y="905758"/>
                  <a:pt x="5756200" y="931342"/>
                </a:cubicBezTo>
                <a:cubicBezTo>
                  <a:pt x="5737529" y="957117"/>
                  <a:pt x="5711236" y="971055"/>
                  <a:pt x="5677133" y="973155"/>
                </a:cubicBezTo>
                <a:cubicBezTo>
                  <a:pt x="5643219" y="975255"/>
                  <a:pt x="5599970" y="976592"/>
                  <a:pt x="5547766" y="976974"/>
                </a:cubicBezTo>
                <a:cubicBezTo>
                  <a:pt x="5542432" y="932488"/>
                  <a:pt x="5534239" y="889720"/>
                  <a:pt x="5523189" y="848671"/>
                </a:cubicBezTo>
                <a:cubicBezTo>
                  <a:pt x="5552530" y="850771"/>
                  <a:pt x="5582632" y="851726"/>
                  <a:pt x="5613497" y="851726"/>
                </a:cubicBezTo>
                <a:cubicBezTo>
                  <a:pt x="5646839" y="851726"/>
                  <a:pt x="5663415" y="833397"/>
                  <a:pt x="5663415" y="796929"/>
                </a:cubicBezTo>
                <a:cubicBezTo>
                  <a:pt x="5663415" y="639033"/>
                  <a:pt x="5663415" y="480945"/>
                  <a:pt x="5663415" y="322858"/>
                </a:cubicBezTo>
                <a:cubicBezTo>
                  <a:pt x="5611783" y="322858"/>
                  <a:pt x="5560151" y="322858"/>
                  <a:pt x="5508518" y="322858"/>
                </a:cubicBezTo>
                <a:cubicBezTo>
                  <a:pt x="5508518" y="280281"/>
                  <a:pt x="5508518" y="237513"/>
                  <a:pt x="5508518" y="194745"/>
                </a:cubicBezTo>
                <a:cubicBezTo>
                  <a:pt x="5560151" y="194745"/>
                  <a:pt x="5611783" y="194745"/>
                  <a:pt x="5663415" y="194745"/>
                </a:cubicBezTo>
                <a:cubicBezTo>
                  <a:pt x="5663415" y="135367"/>
                  <a:pt x="5663415" y="76180"/>
                  <a:pt x="5663415" y="16801"/>
                </a:cubicBezTo>
                <a:close/>
                <a:moveTo>
                  <a:pt x="4658780" y="16801"/>
                </a:moveTo>
                <a:cubicBezTo>
                  <a:pt x="4698980" y="16801"/>
                  <a:pt x="4739371" y="16801"/>
                  <a:pt x="4779572" y="16801"/>
                </a:cubicBezTo>
                <a:cubicBezTo>
                  <a:pt x="4779572" y="76180"/>
                  <a:pt x="4779572" y="135367"/>
                  <a:pt x="4779572" y="194745"/>
                </a:cubicBezTo>
                <a:cubicBezTo>
                  <a:pt x="4801673" y="194745"/>
                  <a:pt x="4823964" y="194745"/>
                  <a:pt x="4846256" y="194745"/>
                </a:cubicBezTo>
                <a:cubicBezTo>
                  <a:pt x="4846256" y="237513"/>
                  <a:pt x="4846256" y="280281"/>
                  <a:pt x="4846256" y="322858"/>
                </a:cubicBezTo>
                <a:cubicBezTo>
                  <a:pt x="4823964" y="322858"/>
                  <a:pt x="4801673" y="322858"/>
                  <a:pt x="4779572" y="322858"/>
                </a:cubicBezTo>
                <a:cubicBezTo>
                  <a:pt x="4779572" y="488201"/>
                  <a:pt x="4779572" y="653543"/>
                  <a:pt x="4779572" y="818886"/>
                </a:cubicBezTo>
                <a:cubicBezTo>
                  <a:pt x="4779572" y="868145"/>
                  <a:pt x="4770236" y="905758"/>
                  <a:pt x="4751565" y="931342"/>
                </a:cubicBezTo>
                <a:cubicBezTo>
                  <a:pt x="4732894" y="957117"/>
                  <a:pt x="4706601" y="971055"/>
                  <a:pt x="4672497" y="973155"/>
                </a:cubicBezTo>
                <a:cubicBezTo>
                  <a:pt x="4638584" y="975255"/>
                  <a:pt x="4595335" y="976592"/>
                  <a:pt x="4543131" y="976974"/>
                </a:cubicBezTo>
                <a:cubicBezTo>
                  <a:pt x="4537797" y="932488"/>
                  <a:pt x="4529604" y="889720"/>
                  <a:pt x="4518554" y="848671"/>
                </a:cubicBezTo>
                <a:cubicBezTo>
                  <a:pt x="4547894" y="850771"/>
                  <a:pt x="4577997" y="851726"/>
                  <a:pt x="4608862" y="851726"/>
                </a:cubicBezTo>
                <a:cubicBezTo>
                  <a:pt x="4642204" y="851726"/>
                  <a:pt x="4658780" y="833397"/>
                  <a:pt x="4658780" y="796929"/>
                </a:cubicBezTo>
                <a:cubicBezTo>
                  <a:pt x="4658780" y="639033"/>
                  <a:pt x="4658780" y="480945"/>
                  <a:pt x="4658780" y="322858"/>
                </a:cubicBezTo>
                <a:cubicBezTo>
                  <a:pt x="4607148" y="322858"/>
                  <a:pt x="4555515" y="322858"/>
                  <a:pt x="4503883" y="322858"/>
                </a:cubicBezTo>
                <a:cubicBezTo>
                  <a:pt x="4503883" y="280281"/>
                  <a:pt x="4503883" y="237513"/>
                  <a:pt x="4503883" y="194745"/>
                </a:cubicBezTo>
                <a:cubicBezTo>
                  <a:pt x="4555515" y="194745"/>
                  <a:pt x="4607148" y="194745"/>
                  <a:pt x="4658780" y="194745"/>
                </a:cubicBezTo>
                <a:cubicBezTo>
                  <a:pt x="4658780" y="135367"/>
                  <a:pt x="4658780" y="76180"/>
                  <a:pt x="4658780" y="16801"/>
                </a:cubicBezTo>
                <a:close/>
                <a:moveTo>
                  <a:pt x="7304783" y="11837"/>
                </a:moveTo>
                <a:cubicBezTo>
                  <a:pt x="7349175" y="11837"/>
                  <a:pt x="7393757" y="11837"/>
                  <a:pt x="7438150" y="11837"/>
                </a:cubicBezTo>
                <a:cubicBezTo>
                  <a:pt x="7438150" y="50596"/>
                  <a:pt x="7438150" y="89354"/>
                  <a:pt x="7438150" y="128112"/>
                </a:cubicBezTo>
                <a:cubicBezTo>
                  <a:pt x="7471491" y="128112"/>
                  <a:pt x="7504833" y="128112"/>
                  <a:pt x="7538175" y="128112"/>
                </a:cubicBezTo>
                <a:cubicBezTo>
                  <a:pt x="7562753" y="91072"/>
                  <a:pt x="7585615" y="53650"/>
                  <a:pt x="7606954" y="15847"/>
                </a:cubicBezTo>
                <a:cubicBezTo>
                  <a:pt x="7643916" y="31694"/>
                  <a:pt x="7680878" y="47541"/>
                  <a:pt x="7717839" y="63579"/>
                </a:cubicBezTo>
                <a:cubicBezTo>
                  <a:pt x="7702979" y="85153"/>
                  <a:pt x="7688118" y="106537"/>
                  <a:pt x="7673066" y="128112"/>
                </a:cubicBezTo>
                <a:cubicBezTo>
                  <a:pt x="7727556" y="128112"/>
                  <a:pt x="7782046" y="128112"/>
                  <a:pt x="7836536" y="128112"/>
                </a:cubicBezTo>
                <a:cubicBezTo>
                  <a:pt x="7836536" y="201619"/>
                  <a:pt x="7836536" y="275317"/>
                  <a:pt x="7836536" y="348824"/>
                </a:cubicBezTo>
                <a:cubicBezTo>
                  <a:pt x="7796526" y="348824"/>
                  <a:pt x="7756706" y="348824"/>
                  <a:pt x="7716887" y="348824"/>
                </a:cubicBezTo>
                <a:cubicBezTo>
                  <a:pt x="7716887" y="309684"/>
                  <a:pt x="7716887" y="270543"/>
                  <a:pt x="7716887" y="231403"/>
                </a:cubicBezTo>
                <a:cubicBezTo>
                  <a:pt x="7487305" y="231403"/>
                  <a:pt x="7257723" y="231403"/>
                  <a:pt x="7028141" y="231403"/>
                </a:cubicBezTo>
                <a:cubicBezTo>
                  <a:pt x="7028141" y="270543"/>
                  <a:pt x="7028141" y="309684"/>
                  <a:pt x="7028141" y="348824"/>
                </a:cubicBezTo>
                <a:cubicBezTo>
                  <a:pt x="6988131" y="348824"/>
                  <a:pt x="6948311" y="348824"/>
                  <a:pt x="6908492" y="348824"/>
                </a:cubicBezTo>
                <a:cubicBezTo>
                  <a:pt x="6908492" y="275317"/>
                  <a:pt x="6908492" y="201619"/>
                  <a:pt x="6908492" y="128112"/>
                </a:cubicBezTo>
                <a:cubicBezTo>
                  <a:pt x="6960314" y="128112"/>
                  <a:pt x="7012137" y="128112"/>
                  <a:pt x="7063960" y="128112"/>
                </a:cubicBezTo>
                <a:cubicBezTo>
                  <a:pt x="7051766" y="107301"/>
                  <a:pt x="7039191" y="86299"/>
                  <a:pt x="7026236" y="65488"/>
                </a:cubicBezTo>
                <a:cubicBezTo>
                  <a:pt x="7061102" y="49259"/>
                  <a:pt x="7096158" y="33030"/>
                  <a:pt x="7131024" y="16801"/>
                </a:cubicBezTo>
                <a:cubicBezTo>
                  <a:pt x="7156364" y="54605"/>
                  <a:pt x="7179798" y="91645"/>
                  <a:pt x="7201709" y="128112"/>
                </a:cubicBezTo>
                <a:cubicBezTo>
                  <a:pt x="7236003" y="128112"/>
                  <a:pt x="7270488" y="128112"/>
                  <a:pt x="7304783" y="128112"/>
                </a:cubicBezTo>
                <a:cubicBezTo>
                  <a:pt x="7304783" y="89354"/>
                  <a:pt x="7304783" y="50596"/>
                  <a:pt x="7304783" y="11837"/>
                </a:cubicBezTo>
                <a:close/>
                <a:moveTo>
                  <a:pt x="5261218" y="0"/>
                </a:moveTo>
                <a:cubicBezTo>
                  <a:pt x="5309039" y="4964"/>
                  <a:pt x="5356671" y="9928"/>
                  <a:pt x="5404492" y="14892"/>
                </a:cubicBezTo>
                <a:cubicBezTo>
                  <a:pt x="5390774" y="45631"/>
                  <a:pt x="5376295" y="76753"/>
                  <a:pt x="5361243" y="108255"/>
                </a:cubicBezTo>
                <a:cubicBezTo>
                  <a:pt x="5402777" y="108255"/>
                  <a:pt x="5444312" y="108255"/>
                  <a:pt x="5485846" y="108255"/>
                </a:cubicBezTo>
                <a:cubicBezTo>
                  <a:pt x="5485846" y="214029"/>
                  <a:pt x="5485846" y="319994"/>
                  <a:pt x="5485846" y="425767"/>
                </a:cubicBezTo>
                <a:cubicBezTo>
                  <a:pt x="5516902" y="414312"/>
                  <a:pt x="5547957" y="402856"/>
                  <a:pt x="5579012" y="391591"/>
                </a:cubicBezTo>
                <a:cubicBezTo>
                  <a:pt x="5615022" y="482282"/>
                  <a:pt x="5641886" y="561135"/>
                  <a:pt x="5659604" y="627959"/>
                </a:cubicBezTo>
                <a:cubicBezTo>
                  <a:pt x="5623595" y="640560"/>
                  <a:pt x="5587586" y="653161"/>
                  <a:pt x="5551577" y="665763"/>
                </a:cubicBezTo>
                <a:cubicBezTo>
                  <a:pt x="5532334" y="596647"/>
                  <a:pt x="5510424" y="524286"/>
                  <a:pt x="5485846" y="449061"/>
                </a:cubicBezTo>
                <a:cubicBezTo>
                  <a:pt x="5485846" y="580418"/>
                  <a:pt x="5485846" y="711585"/>
                  <a:pt x="5485846" y="842752"/>
                </a:cubicBezTo>
                <a:cubicBezTo>
                  <a:pt x="5485846" y="887429"/>
                  <a:pt x="5477082" y="921032"/>
                  <a:pt x="5459554" y="943561"/>
                </a:cubicBezTo>
                <a:cubicBezTo>
                  <a:pt x="5442216" y="966091"/>
                  <a:pt x="5417448" y="977737"/>
                  <a:pt x="5385821" y="978310"/>
                </a:cubicBezTo>
                <a:cubicBezTo>
                  <a:pt x="5354003" y="979074"/>
                  <a:pt x="5314184" y="979456"/>
                  <a:pt x="5266171" y="979456"/>
                </a:cubicBezTo>
                <a:cubicBezTo>
                  <a:pt x="5260265" y="939934"/>
                  <a:pt x="5252644" y="900412"/>
                  <a:pt x="5243499" y="860699"/>
                </a:cubicBezTo>
                <a:cubicBezTo>
                  <a:pt x="5279508" y="865281"/>
                  <a:pt x="5307706" y="867572"/>
                  <a:pt x="5327901" y="867572"/>
                </a:cubicBezTo>
                <a:cubicBezTo>
                  <a:pt x="5354765" y="867572"/>
                  <a:pt x="5368102" y="852680"/>
                  <a:pt x="5368102" y="822896"/>
                </a:cubicBezTo>
                <a:cubicBezTo>
                  <a:pt x="5368102" y="793302"/>
                  <a:pt x="5368102" y="763899"/>
                  <a:pt x="5368102" y="734305"/>
                </a:cubicBezTo>
                <a:cubicBezTo>
                  <a:pt x="5300847" y="808194"/>
                  <a:pt x="5229210" y="868527"/>
                  <a:pt x="5153381" y="915304"/>
                </a:cubicBezTo>
                <a:cubicBezTo>
                  <a:pt x="5143093" y="900030"/>
                  <a:pt x="5131471" y="884374"/>
                  <a:pt x="5117943" y="868145"/>
                </a:cubicBezTo>
                <a:cubicBezTo>
                  <a:pt x="5062310" y="907094"/>
                  <a:pt x="5016584" y="943180"/>
                  <a:pt x="4980575" y="975828"/>
                </a:cubicBezTo>
                <a:cubicBezTo>
                  <a:pt x="4957141" y="946998"/>
                  <a:pt x="4933516" y="918168"/>
                  <a:pt x="4910081" y="889529"/>
                </a:cubicBezTo>
                <a:cubicBezTo>
                  <a:pt x="4930848" y="866236"/>
                  <a:pt x="4941327" y="838361"/>
                  <a:pt x="4941327" y="805903"/>
                </a:cubicBezTo>
                <a:cubicBezTo>
                  <a:pt x="4941327" y="681419"/>
                  <a:pt x="4941327" y="556743"/>
                  <a:pt x="4941327" y="432259"/>
                </a:cubicBezTo>
                <a:cubicBezTo>
                  <a:pt x="4919417" y="432259"/>
                  <a:pt x="4897507" y="432259"/>
                  <a:pt x="4875596" y="432259"/>
                </a:cubicBezTo>
                <a:cubicBezTo>
                  <a:pt x="4875596" y="389109"/>
                  <a:pt x="4875596" y="346151"/>
                  <a:pt x="4875596" y="303001"/>
                </a:cubicBezTo>
                <a:cubicBezTo>
                  <a:pt x="4937136" y="303001"/>
                  <a:pt x="4998675" y="303001"/>
                  <a:pt x="5060024" y="303001"/>
                </a:cubicBezTo>
                <a:cubicBezTo>
                  <a:pt x="5060024" y="453452"/>
                  <a:pt x="5060024" y="603902"/>
                  <a:pt x="5060024" y="754353"/>
                </a:cubicBezTo>
                <a:cubicBezTo>
                  <a:pt x="5069931" y="746907"/>
                  <a:pt x="5096795" y="729341"/>
                  <a:pt x="5140616" y="701657"/>
                </a:cubicBezTo>
                <a:cubicBezTo>
                  <a:pt x="5142521" y="728769"/>
                  <a:pt x="5144807" y="754353"/>
                  <a:pt x="5147475" y="778219"/>
                </a:cubicBezTo>
                <a:cubicBezTo>
                  <a:pt x="5200631" y="745952"/>
                  <a:pt x="5251501" y="708148"/>
                  <a:pt x="5299894" y="664808"/>
                </a:cubicBezTo>
                <a:cubicBezTo>
                  <a:pt x="5232068" y="664808"/>
                  <a:pt x="5164241" y="664808"/>
                  <a:pt x="5096414" y="664808"/>
                </a:cubicBezTo>
                <a:cubicBezTo>
                  <a:pt x="5096414" y="630441"/>
                  <a:pt x="5096414" y="595883"/>
                  <a:pt x="5096414" y="561517"/>
                </a:cubicBezTo>
                <a:cubicBezTo>
                  <a:pt x="5111085" y="561517"/>
                  <a:pt x="5125755" y="561517"/>
                  <a:pt x="5140616" y="561517"/>
                </a:cubicBezTo>
                <a:cubicBezTo>
                  <a:pt x="5140616" y="410302"/>
                  <a:pt x="5140616" y="259279"/>
                  <a:pt x="5140616" y="108255"/>
                </a:cubicBezTo>
                <a:cubicBezTo>
                  <a:pt x="5171100" y="108255"/>
                  <a:pt x="5201774" y="108255"/>
                  <a:pt x="5232258" y="108255"/>
                </a:cubicBezTo>
                <a:cubicBezTo>
                  <a:pt x="5242737" y="74843"/>
                  <a:pt x="5252454" y="38758"/>
                  <a:pt x="5261218" y="0"/>
                </a:cubicBezTo>
                <a:close/>
                <a:moveTo>
                  <a:pt x="4256583" y="0"/>
                </a:moveTo>
                <a:cubicBezTo>
                  <a:pt x="4304404" y="4964"/>
                  <a:pt x="4352035" y="9928"/>
                  <a:pt x="4399857" y="14892"/>
                </a:cubicBezTo>
                <a:cubicBezTo>
                  <a:pt x="4386139" y="45631"/>
                  <a:pt x="4371659" y="76753"/>
                  <a:pt x="4356608" y="108255"/>
                </a:cubicBezTo>
                <a:cubicBezTo>
                  <a:pt x="4398142" y="108255"/>
                  <a:pt x="4439677" y="108255"/>
                  <a:pt x="4481211" y="108255"/>
                </a:cubicBezTo>
                <a:cubicBezTo>
                  <a:pt x="4481211" y="214029"/>
                  <a:pt x="4481211" y="319994"/>
                  <a:pt x="4481211" y="425767"/>
                </a:cubicBezTo>
                <a:cubicBezTo>
                  <a:pt x="4512266" y="414312"/>
                  <a:pt x="4543322" y="402856"/>
                  <a:pt x="4574377" y="391591"/>
                </a:cubicBezTo>
                <a:cubicBezTo>
                  <a:pt x="4610386" y="482282"/>
                  <a:pt x="4637250" y="561135"/>
                  <a:pt x="4654969" y="627959"/>
                </a:cubicBezTo>
                <a:cubicBezTo>
                  <a:pt x="4618960" y="640560"/>
                  <a:pt x="4582951" y="653161"/>
                  <a:pt x="4546942" y="665763"/>
                </a:cubicBezTo>
                <a:cubicBezTo>
                  <a:pt x="4527699" y="596647"/>
                  <a:pt x="4505789" y="524286"/>
                  <a:pt x="4481211" y="449061"/>
                </a:cubicBezTo>
                <a:cubicBezTo>
                  <a:pt x="4481211" y="580418"/>
                  <a:pt x="4481211" y="711585"/>
                  <a:pt x="4481211" y="842752"/>
                </a:cubicBezTo>
                <a:cubicBezTo>
                  <a:pt x="4481211" y="887429"/>
                  <a:pt x="4472447" y="921032"/>
                  <a:pt x="4455109" y="943561"/>
                </a:cubicBezTo>
                <a:cubicBezTo>
                  <a:pt x="4437581" y="966091"/>
                  <a:pt x="4413003" y="977737"/>
                  <a:pt x="4381186" y="978310"/>
                </a:cubicBezTo>
                <a:cubicBezTo>
                  <a:pt x="4349559" y="979074"/>
                  <a:pt x="4309548" y="979456"/>
                  <a:pt x="4261536" y="979456"/>
                </a:cubicBezTo>
                <a:cubicBezTo>
                  <a:pt x="4255630" y="939934"/>
                  <a:pt x="4248200" y="900412"/>
                  <a:pt x="4238864" y="860699"/>
                </a:cubicBezTo>
                <a:cubicBezTo>
                  <a:pt x="4274873" y="865281"/>
                  <a:pt x="4303071" y="867572"/>
                  <a:pt x="4323266" y="867572"/>
                </a:cubicBezTo>
                <a:cubicBezTo>
                  <a:pt x="4350130" y="867572"/>
                  <a:pt x="4363467" y="852680"/>
                  <a:pt x="4363467" y="822896"/>
                </a:cubicBezTo>
                <a:cubicBezTo>
                  <a:pt x="4363467" y="793302"/>
                  <a:pt x="4363467" y="763899"/>
                  <a:pt x="4363467" y="734305"/>
                </a:cubicBezTo>
                <a:cubicBezTo>
                  <a:pt x="4296212" y="808194"/>
                  <a:pt x="4224575" y="868527"/>
                  <a:pt x="4148746" y="915304"/>
                </a:cubicBezTo>
                <a:cubicBezTo>
                  <a:pt x="4138648" y="900030"/>
                  <a:pt x="4126835" y="884374"/>
                  <a:pt x="4113308" y="868145"/>
                </a:cubicBezTo>
                <a:cubicBezTo>
                  <a:pt x="4057866" y="907094"/>
                  <a:pt x="4011949" y="943180"/>
                  <a:pt x="3975940" y="975828"/>
                </a:cubicBezTo>
                <a:cubicBezTo>
                  <a:pt x="3952506" y="946998"/>
                  <a:pt x="3928881" y="918168"/>
                  <a:pt x="3905446" y="889529"/>
                </a:cubicBezTo>
                <a:cubicBezTo>
                  <a:pt x="3926404" y="866236"/>
                  <a:pt x="3936692" y="838361"/>
                  <a:pt x="3936692" y="805903"/>
                </a:cubicBezTo>
                <a:lnTo>
                  <a:pt x="3936692" y="433388"/>
                </a:lnTo>
                <a:lnTo>
                  <a:pt x="0" y="433388"/>
                </a:lnTo>
                <a:lnTo>
                  <a:pt x="0" y="303525"/>
                </a:lnTo>
                <a:lnTo>
                  <a:pt x="3870961" y="303525"/>
                </a:lnTo>
                <a:lnTo>
                  <a:pt x="3870961" y="303001"/>
                </a:lnTo>
                <a:cubicBezTo>
                  <a:pt x="3932501" y="303001"/>
                  <a:pt x="3994040" y="303001"/>
                  <a:pt x="4055579" y="303001"/>
                </a:cubicBezTo>
                <a:cubicBezTo>
                  <a:pt x="4055579" y="453452"/>
                  <a:pt x="4055579" y="603902"/>
                  <a:pt x="4055579" y="754353"/>
                </a:cubicBezTo>
                <a:cubicBezTo>
                  <a:pt x="4065296" y="746907"/>
                  <a:pt x="4092160" y="729341"/>
                  <a:pt x="4135981" y="701657"/>
                </a:cubicBezTo>
                <a:cubicBezTo>
                  <a:pt x="4137886" y="728769"/>
                  <a:pt x="4140172" y="754353"/>
                  <a:pt x="4142839" y="778219"/>
                </a:cubicBezTo>
                <a:cubicBezTo>
                  <a:pt x="4196186" y="745952"/>
                  <a:pt x="4247056" y="708148"/>
                  <a:pt x="4295450" y="664808"/>
                </a:cubicBezTo>
                <a:cubicBezTo>
                  <a:pt x="4227432" y="664808"/>
                  <a:pt x="4159606" y="664808"/>
                  <a:pt x="4091779" y="664808"/>
                </a:cubicBezTo>
                <a:cubicBezTo>
                  <a:pt x="4091779" y="630441"/>
                  <a:pt x="4091779" y="595883"/>
                  <a:pt x="4091779" y="561517"/>
                </a:cubicBezTo>
                <a:cubicBezTo>
                  <a:pt x="4106449" y="561517"/>
                  <a:pt x="4121310" y="561517"/>
                  <a:pt x="4135981" y="561517"/>
                </a:cubicBezTo>
                <a:cubicBezTo>
                  <a:pt x="4135981" y="410302"/>
                  <a:pt x="4135981" y="259279"/>
                  <a:pt x="4135981" y="108255"/>
                </a:cubicBezTo>
                <a:cubicBezTo>
                  <a:pt x="4166464" y="108255"/>
                  <a:pt x="4197139" y="108255"/>
                  <a:pt x="4227623" y="108255"/>
                </a:cubicBezTo>
                <a:cubicBezTo>
                  <a:pt x="4238102" y="74843"/>
                  <a:pt x="4247819" y="38758"/>
                  <a:pt x="4256583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Freeform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5187325" y="4622629"/>
            <a:ext cx="2853662" cy="747522"/>
          </a:xfrm>
          <a:custGeom>
            <a:avLst/>
            <a:gdLst>
              <a:gd name="T0" fmla="*/ 10788 w 22500"/>
              <a:gd name="T1" fmla="*/ 4184 h 5907"/>
              <a:gd name="T2" fmla="*/ 10788 w 22500"/>
              <a:gd name="T3" fmla="*/ 4958 h 5907"/>
              <a:gd name="T4" fmla="*/ 13006 w 22500"/>
              <a:gd name="T5" fmla="*/ 5099 h 5907"/>
              <a:gd name="T6" fmla="*/ 11204 w 22500"/>
              <a:gd name="T7" fmla="*/ 4079 h 5907"/>
              <a:gd name="T8" fmla="*/ 15953 w 22500"/>
              <a:gd name="T9" fmla="*/ 1723 h 5907"/>
              <a:gd name="T10" fmla="*/ 18033 w 22500"/>
              <a:gd name="T11" fmla="*/ 3903 h 5907"/>
              <a:gd name="T12" fmla="*/ 17201 w 22500"/>
              <a:gd name="T13" fmla="*/ 5907 h 5907"/>
              <a:gd name="T14" fmla="*/ 16889 w 22500"/>
              <a:gd name="T15" fmla="*/ 2778 h 5907"/>
              <a:gd name="T16" fmla="*/ 15052 w 22500"/>
              <a:gd name="T17" fmla="*/ 2532 h 5907"/>
              <a:gd name="T18" fmla="*/ 14254 w 22500"/>
              <a:gd name="T19" fmla="*/ 5907 h 5907"/>
              <a:gd name="T20" fmla="*/ 9886 w 22500"/>
              <a:gd name="T21" fmla="*/ 1688 h 5907"/>
              <a:gd name="T22" fmla="*/ 13318 w 22500"/>
              <a:gd name="T23" fmla="*/ 2180 h 5907"/>
              <a:gd name="T24" fmla="*/ 13804 w 22500"/>
              <a:gd name="T25" fmla="*/ 5907 h 5907"/>
              <a:gd name="T26" fmla="*/ 10371 w 22500"/>
              <a:gd name="T27" fmla="*/ 5661 h 5907"/>
              <a:gd name="T28" fmla="*/ 10371 w 22500"/>
              <a:gd name="T29" fmla="*/ 3481 h 5907"/>
              <a:gd name="T30" fmla="*/ 12972 w 22500"/>
              <a:gd name="T31" fmla="*/ 3235 h 5907"/>
              <a:gd name="T32" fmla="*/ 9886 w 22500"/>
              <a:gd name="T33" fmla="*/ 2532 h 5907"/>
              <a:gd name="T34" fmla="*/ 18444 w 22500"/>
              <a:gd name="T35" fmla="*/ 0 h 5907"/>
              <a:gd name="T36" fmla="*/ 19241 w 22500"/>
              <a:gd name="T37" fmla="*/ 3200 h 5907"/>
              <a:gd name="T38" fmla="*/ 22431 w 22500"/>
              <a:gd name="T39" fmla="*/ 1723 h 5907"/>
              <a:gd name="T40" fmla="*/ 22500 w 22500"/>
              <a:gd name="T41" fmla="*/ 5907 h 5907"/>
              <a:gd name="T42" fmla="*/ 19241 w 22500"/>
              <a:gd name="T43" fmla="*/ 3833 h 5907"/>
              <a:gd name="T44" fmla="*/ 18444 w 22500"/>
              <a:gd name="T45" fmla="*/ 5907 h 5907"/>
              <a:gd name="T46" fmla="*/ 5787 w 22500"/>
              <a:gd name="T47" fmla="*/ 0 h 5907"/>
              <a:gd name="T48" fmla="*/ 6585 w 22500"/>
              <a:gd name="T49" fmla="*/ 1723 h 5907"/>
              <a:gd name="T50" fmla="*/ 9358 w 22500"/>
              <a:gd name="T51" fmla="*/ 3516 h 5907"/>
              <a:gd name="T52" fmla="*/ 8561 w 22500"/>
              <a:gd name="T53" fmla="*/ 5907 h 5907"/>
              <a:gd name="T54" fmla="*/ 8388 w 22500"/>
              <a:gd name="T55" fmla="*/ 2778 h 5907"/>
              <a:gd name="T56" fmla="*/ 6585 w 22500"/>
              <a:gd name="T57" fmla="*/ 2532 h 5907"/>
              <a:gd name="T58" fmla="*/ 5787 w 22500"/>
              <a:gd name="T59" fmla="*/ 5907 h 5907"/>
              <a:gd name="T60" fmla="*/ 0 w 22500"/>
              <a:gd name="T61" fmla="*/ 0 h 5907"/>
              <a:gd name="T62" fmla="*/ 5304 w 22500"/>
              <a:gd name="T63" fmla="*/ 844 h 5907"/>
              <a:gd name="T64" fmla="*/ 3051 w 22500"/>
              <a:gd name="T65" fmla="*/ 5907 h 5907"/>
              <a:gd name="T66" fmla="*/ 2253 w 22500"/>
              <a:gd name="T67" fmla="*/ 844 h 5907"/>
              <a:gd name="T68" fmla="*/ 0 w 22500"/>
              <a:gd name="T69" fmla="*/ 0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500" h="5907">
                <a:moveTo>
                  <a:pt x="11204" y="4079"/>
                </a:moveTo>
                <a:cubicBezTo>
                  <a:pt x="11042" y="4079"/>
                  <a:pt x="10903" y="4114"/>
                  <a:pt x="10788" y="4184"/>
                </a:cubicBezTo>
                <a:cubicBezTo>
                  <a:pt x="10672" y="4278"/>
                  <a:pt x="10614" y="4407"/>
                  <a:pt x="10614" y="4571"/>
                </a:cubicBezTo>
                <a:cubicBezTo>
                  <a:pt x="10614" y="4735"/>
                  <a:pt x="10672" y="4864"/>
                  <a:pt x="10788" y="4958"/>
                </a:cubicBezTo>
                <a:cubicBezTo>
                  <a:pt x="10903" y="5052"/>
                  <a:pt x="11042" y="5099"/>
                  <a:pt x="11204" y="5099"/>
                </a:cubicBezTo>
                <a:cubicBezTo>
                  <a:pt x="11804" y="5099"/>
                  <a:pt x="12405" y="5099"/>
                  <a:pt x="13006" y="5099"/>
                </a:cubicBezTo>
                <a:cubicBezTo>
                  <a:pt x="13006" y="4759"/>
                  <a:pt x="13006" y="4419"/>
                  <a:pt x="13006" y="4079"/>
                </a:cubicBezTo>
                <a:cubicBezTo>
                  <a:pt x="12405" y="4079"/>
                  <a:pt x="11804" y="4079"/>
                  <a:pt x="11204" y="4079"/>
                </a:cubicBezTo>
                <a:close/>
                <a:moveTo>
                  <a:pt x="14254" y="1723"/>
                </a:moveTo>
                <a:cubicBezTo>
                  <a:pt x="14821" y="1723"/>
                  <a:pt x="15387" y="1723"/>
                  <a:pt x="15953" y="1723"/>
                </a:cubicBezTo>
                <a:cubicBezTo>
                  <a:pt x="16624" y="1723"/>
                  <a:pt x="17120" y="1864"/>
                  <a:pt x="17444" y="2145"/>
                </a:cubicBezTo>
                <a:cubicBezTo>
                  <a:pt x="17837" y="2497"/>
                  <a:pt x="18033" y="3083"/>
                  <a:pt x="18033" y="3903"/>
                </a:cubicBezTo>
                <a:cubicBezTo>
                  <a:pt x="18033" y="4571"/>
                  <a:pt x="18033" y="5239"/>
                  <a:pt x="18033" y="5907"/>
                </a:cubicBezTo>
                <a:cubicBezTo>
                  <a:pt x="17756" y="5907"/>
                  <a:pt x="17479" y="5907"/>
                  <a:pt x="17201" y="5907"/>
                </a:cubicBezTo>
                <a:cubicBezTo>
                  <a:pt x="17201" y="5239"/>
                  <a:pt x="17201" y="4571"/>
                  <a:pt x="17201" y="3903"/>
                </a:cubicBezTo>
                <a:cubicBezTo>
                  <a:pt x="17201" y="3341"/>
                  <a:pt x="17097" y="2966"/>
                  <a:pt x="16889" y="2778"/>
                </a:cubicBezTo>
                <a:cubicBezTo>
                  <a:pt x="16728" y="2614"/>
                  <a:pt x="16416" y="2532"/>
                  <a:pt x="15953" y="2532"/>
                </a:cubicBezTo>
                <a:cubicBezTo>
                  <a:pt x="15653" y="2532"/>
                  <a:pt x="15352" y="2532"/>
                  <a:pt x="15052" y="2532"/>
                </a:cubicBezTo>
                <a:cubicBezTo>
                  <a:pt x="15052" y="3657"/>
                  <a:pt x="15052" y="4782"/>
                  <a:pt x="15052" y="5907"/>
                </a:cubicBezTo>
                <a:cubicBezTo>
                  <a:pt x="14786" y="5907"/>
                  <a:pt x="14520" y="5907"/>
                  <a:pt x="14254" y="5907"/>
                </a:cubicBezTo>
                <a:cubicBezTo>
                  <a:pt x="14254" y="4513"/>
                  <a:pt x="14254" y="3118"/>
                  <a:pt x="14254" y="1723"/>
                </a:cubicBezTo>
                <a:close/>
                <a:moveTo>
                  <a:pt x="9886" y="1688"/>
                </a:moveTo>
                <a:cubicBezTo>
                  <a:pt x="10556" y="1688"/>
                  <a:pt x="11227" y="1688"/>
                  <a:pt x="11897" y="1688"/>
                </a:cubicBezTo>
                <a:cubicBezTo>
                  <a:pt x="12521" y="1688"/>
                  <a:pt x="12995" y="1852"/>
                  <a:pt x="13318" y="2180"/>
                </a:cubicBezTo>
                <a:cubicBezTo>
                  <a:pt x="13642" y="2508"/>
                  <a:pt x="13804" y="2954"/>
                  <a:pt x="13804" y="3516"/>
                </a:cubicBezTo>
                <a:cubicBezTo>
                  <a:pt x="13804" y="4313"/>
                  <a:pt x="13804" y="5110"/>
                  <a:pt x="13804" y="5907"/>
                </a:cubicBezTo>
                <a:cubicBezTo>
                  <a:pt x="12937" y="5907"/>
                  <a:pt x="12070" y="5907"/>
                  <a:pt x="11204" y="5907"/>
                </a:cubicBezTo>
                <a:cubicBezTo>
                  <a:pt x="10903" y="5907"/>
                  <a:pt x="10626" y="5825"/>
                  <a:pt x="10371" y="5661"/>
                </a:cubicBezTo>
                <a:cubicBezTo>
                  <a:pt x="10002" y="5427"/>
                  <a:pt x="9817" y="5063"/>
                  <a:pt x="9817" y="4571"/>
                </a:cubicBezTo>
                <a:cubicBezTo>
                  <a:pt x="9817" y="4102"/>
                  <a:pt x="10002" y="3739"/>
                  <a:pt x="10371" y="3481"/>
                </a:cubicBezTo>
                <a:cubicBezTo>
                  <a:pt x="10626" y="3317"/>
                  <a:pt x="10903" y="3235"/>
                  <a:pt x="11204" y="3235"/>
                </a:cubicBezTo>
                <a:cubicBezTo>
                  <a:pt x="11793" y="3235"/>
                  <a:pt x="12382" y="3235"/>
                  <a:pt x="12972" y="3235"/>
                </a:cubicBezTo>
                <a:cubicBezTo>
                  <a:pt x="12902" y="2766"/>
                  <a:pt x="12544" y="2532"/>
                  <a:pt x="11897" y="2532"/>
                </a:cubicBezTo>
                <a:cubicBezTo>
                  <a:pt x="11227" y="2532"/>
                  <a:pt x="10556" y="2532"/>
                  <a:pt x="9886" y="2532"/>
                </a:cubicBezTo>
                <a:cubicBezTo>
                  <a:pt x="9886" y="2251"/>
                  <a:pt x="9886" y="1969"/>
                  <a:pt x="9886" y="1688"/>
                </a:cubicBezTo>
                <a:close/>
                <a:moveTo>
                  <a:pt x="18444" y="0"/>
                </a:moveTo>
                <a:cubicBezTo>
                  <a:pt x="18709" y="0"/>
                  <a:pt x="18975" y="0"/>
                  <a:pt x="19241" y="0"/>
                </a:cubicBezTo>
                <a:cubicBezTo>
                  <a:pt x="19241" y="1067"/>
                  <a:pt x="19241" y="2133"/>
                  <a:pt x="19241" y="3200"/>
                </a:cubicBezTo>
                <a:cubicBezTo>
                  <a:pt x="19865" y="2708"/>
                  <a:pt x="20489" y="2215"/>
                  <a:pt x="21113" y="1723"/>
                </a:cubicBezTo>
                <a:cubicBezTo>
                  <a:pt x="21552" y="1723"/>
                  <a:pt x="21991" y="1723"/>
                  <a:pt x="22431" y="1723"/>
                </a:cubicBezTo>
                <a:cubicBezTo>
                  <a:pt x="21656" y="2333"/>
                  <a:pt x="20882" y="2942"/>
                  <a:pt x="20108" y="3552"/>
                </a:cubicBezTo>
                <a:cubicBezTo>
                  <a:pt x="20905" y="4337"/>
                  <a:pt x="21703" y="5122"/>
                  <a:pt x="22500" y="5907"/>
                </a:cubicBezTo>
                <a:cubicBezTo>
                  <a:pt x="22107" y="5907"/>
                  <a:pt x="21714" y="5907"/>
                  <a:pt x="21321" y="5907"/>
                </a:cubicBezTo>
                <a:cubicBezTo>
                  <a:pt x="20628" y="5216"/>
                  <a:pt x="19934" y="4524"/>
                  <a:pt x="19241" y="3833"/>
                </a:cubicBezTo>
                <a:cubicBezTo>
                  <a:pt x="19241" y="4524"/>
                  <a:pt x="19241" y="5216"/>
                  <a:pt x="19241" y="5907"/>
                </a:cubicBezTo>
                <a:cubicBezTo>
                  <a:pt x="18975" y="5907"/>
                  <a:pt x="18709" y="5907"/>
                  <a:pt x="18444" y="5907"/>
                </a:cubicBezTo>
                <a:cubicBezTo>
                  <a:pt x="18444" y="3938"/>
                  <a:pt x="18444" y="1969"/>
                  <a:pt x="18444" y="0"/>
                </a:cubicBezTo>
                <a:close/>
                <a:moveTo>
                  <a:pt x="5787" y="0"/>
                </a:moveTo>
                <a:cubicBezTo>
                  <a:pt x="6053" y="0"/>
                  <a:pt x="6319" y="0"/>
                  <a:pt x="6585" y="0"/>
                </a:cubicBezTo>
                <a:cubicBezTo>
                  <a:pt x="6585" y="575"/>
                  <a:pt x="6585" y="1149"/>
                  <a:pt x="6585" y="1723"/>
                </a:cubicBezTo>
                <a:cubicBezTo>
                  <a:pt x="6908" y="1723"/>
                  <a:pt x="7232" y="1723"/>
                  <a:pt x="7556" y="1723"/>
                </a:cubicBezTo>
                <a:cubicBezTo>
                  <a:pt x="8757" y="1723"/>
                  <a:pt x="9358" y="2321"/>
                  <a:pt x="9358" y="3516"/>
                </a:cubicBezTo>
                <a:cubicBezTo>
                  <a:pt x="9358" y="4313"/>
                  <a:pt x="9358" y="5110"/>
                  <a:pt x="9358" y="5907"/>
                </a:cubicBezTo>
                <a:cubicBezTo>
                  <a:pt x="9093" y="5907"/>
                  <a:pt x="8827" y="5907"/>
                  <a:pt x="8561" y="5907"/>
                </a:cubicBezTo>
                <a:cubicBezTo>
                  <a:pt x="8561" y="5110"/>
                  <a:pt x="8561" y="4313"/>
                  <a:pt x="8561" y="3516"/>
                </a:cubicBezTo>
                <a:cubicBezTo>
                  <a:pt x="8561" y="3165"/>
                  <a:pt x="8503" y="2919"/>
                  <a:pt x="8388" y="2778"/>
                </a:cubicBezTo>
                <a:cubicBezTo>
                  <a:pt x="8226" y="2614"/>
                  <a:pt x="7948" y="2532"/>
                  <a:pt x="7556" y="2532"/>
                </a:cubicBezTo>
                <a:cubicBezTo>
                  <a:pt x="7232" y="2532"/>
                  <a:pt x="6908" y="2532"/>
                  <a:pt x="6585" y="2532"/>
                </a:cubicBezTo>
                <a:cubicBezTo>
                  <a:pt x="6585" y="3657"/>
                  <a:pt x="6585" y="4782"/>
                  <a:pt x="6585" y="5907"/>
                </a:cubicBezTo>
                <a:cubicBezTo>
                  <a:pt x="6319" y="5907"/>
                  <a:pt x="6053" y="5907"/>
                  <a:pt x="5787" y="5907"/>
                </a:cubicBezTo>
                <a:cubicBezTo>
                  <a:pt x="5787" y="3938"/>
                  <a:pt x="5787" y="1969"/>
                  <a:pt x="5787" y="0"/>
                </a:cubicBezTo>
                <a:close/>
                <a:moveTo>
                  <a:pt x="0" y="0"/>
                </a:moveTo>
                <a:cubicBezTo>
                  <a:pt x="1768" y="0"/>
                  <a:pt x="3536" y="0"/>
                  <a:pt x="5304" y="0"/>
                </a:cubicBezTo>
                <a:cubicBezTo>
                  <a:pt x="5304" y="282"/>
                  <a:pt x="5304" y="563"/>
                  <a:pt x="5304" y="844"/>
                </a:cubicBezTo>
                <a:cubicBezTo>
                  <a:pt x="4553" y="844"/>
                  <a:pt x="3802" y="844"/>
                  <a:pt x="3051" y="844"/>
                </a:cubicBezTo>
                <a:cubicBezTo>
                  <a:pt x="3051" y="2532"/>
                  <a:pt x="3051" y="4220"/>
                  <a:pt x="3051" y="5907"/>
                </a:cubicBezTo>
                <a:cubicBezTo>
                  <a:pt x="2785" y="5907"/>
                  <a:pt x="2519" y="5907"/>
                  <a:pt x="2253" y="5907"/>
                </a:cubicBezTo>
                <a:cubicBezTo>
                  <a:pt x="2253" y="4220"/>
                  <a:pt x="2253" y="2532"/>
                  <a:pt x="2253" y="844"/>
                </a:cubicBezTo>
                <a:cubicBezTo>
                  <a:pt x="1502" y="844"/>
                  <a:pt x="751" y="844"/>
                  <a:pt x="0" y="844"/>
                </a:cubicBezTo>
                <a:cubicBezTo>
                  <a:pt x="0" y="563"/>
                  <a:pt x="0" y="282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reeform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410905" y="4622630"/>
            <a:ext cx="1904556" cy="768520"/>
          </a:xfrm>
          <a:custGeom>
            <a:avLst/>
            <a:gdLst>
              <a:gd name="T0" fmla="*/ 4234 w 7507"/>
              <a:gd name="T1" fmla="*/ 1178 h 3042"/>
              <a:gd name="T2" fmla="*/ 3731 w 7507"/>
              <a:gd name="T3" fmla="*/ 1389 h 3042"/>
              <a:gd name="T4" fmla="*/ 3523 w 7507"/>
              <a:gd name="T5" fmla="*/ 1899 h 3042"/>
              <a:gd name="T6" fmla="*/ 3731 w 7507"/>
              <a:gd name="T7" fmla="*/ 2409 h 3042"/>
              <a:gd name="T8" fmla="*/ 4234 w 7507"/>
              <a:gd name="T9" fmla="*/ 2620 h 3042"/>
              <a:gd name="T10" fmla="*/ 4736 w 7507"/>
              <a:gd name="T11" fmla="*/ 2409 h 3042"/>
              <a:gd name="T12" fmla="*/ 4962 w 7507"/>
              <a:gd name="T13" fmla="*/ 1899 h 3042"/>
              <a:gd name="T14" fmla="*/ 4736 w 7507"/>
              <a:gd name="T15" fmla="*/ 1389 h 3042"/>
              <a:gd name="T16" fmla="*/ 4234 w 7507"/>
              <a:gd name="T17" fmla="*/ 1178 h 3042"/>
              <a:gd name="T18" fmla="*/ 5583 w 7507"/>
              <a:gd name="T19" fmla="*/ 862 h 3042"/>
              <a:gd name="T20" fmla="*/ 5981 w 7507"/>
              <a:gd name="T21" fmla="*/ 862 h 3042"/>
              <a:gd name="T22" fmla="*/ 5981 w 7507"/>
              <a:gd name="T23" fmla="*/ 1934 h 3042"/>
              <a:gd name="T24" fmla="*/ 6172 w 7507"/>
              <a:gd name="T25" fmla="*/ 2444 h 3042"/>
              <a:gd name="T26" fmla="*/ 6605 w 7507"/>
              <a:gd name="T27" fmla="*/ 2532 h 3042"/>
              <a:gd name="T28" fmla="*/ 7108 w 7507"/>
              <a:gd name="T29" fmla="*/ 2532 h 3042"/>
              <a:gd name="T30" fmla="*/ 7108 w 7507"/>
              <a:gd name="T31" fmla="*/ 862 h 3042"/>
              <a:gd name="T32" fmla="*/ 7507 w 7507"/>
              <a:gd name="T33" fmla="*/ 862 h 3042"/>
              <a:gd name="T34" fmla="*/ 7507 w 7507"/>
              <a:gd name="T35" fmla="*/ 2954 h 3042"/>
              <a:gd name="T36" fmla="*/ 6605 w 7507"/>
              <a:gd name="T37" fmla="*/ 2954 h 3042"/>
              <a:gd name="T38" fmla="*/ 5583 w 7507"/>
              <a:gd name="T39" fmla="*/ 1934 h 3042"/>
              <a:gd name="T40" fmla="*/ 5583 w 7507"/>
              <a:gd name="T41" fmla="*/ 862 h 3042"/>
              <a:gd name="T42" fmla="*/ 4234 w 7507"/>
              <a:gd name="T43" fmla="*/ 756 h 3042"/>
              <a:gd name="T44" fmla="*/ 5031 w 7507"/>
              <a:gd name="T45" fmla="*/ 1090 h 3042"/>
              <a:gd name="T46" fmla="*/ 5360 w 7507"/>
              <a:gd name="T47" fmla="*/ 1899 h 3042"/>
              <a:gd name="T48" fmla="*/ 5031 w 7507"/>
              <a:gd name="T49" fmla="*/ 2708 h 3042"/>
              <a:gd name="T50" fmla="*/ 4234 w 7507"/>
              <a:gd name="T51" fmla="*/ 3042 h 3042"/>
              <a:gd name="T52" fmla="*/ 3436 w 7507"/>
              <a:gd name="T53" fmla="*/ 2708 h 3042"/>
              <a:gd name="T54" fmla="*/ 3124 w 7507"/>
              <a:gd name="T55" fmla="*/ 1899 h 3042"/>
              <a:gd name="T56" fmla="*/ 3436 w 7507"/>
              <a:gd name="T57" fmla="*/ 1090 h 3042"/>
              <a:gd name="T58" fmla="*/ 4234 w 7507"/>
              <a:gd name="T59" fmla="*/ 756 h 3042"/>
              <a:gd name="T60" fmla="*/ 0 w 7507"/>
              <a:gd name="T61" fmla="*/ 0 h 3042"/>
              <a:gd name="T62" fmla="*/ 502 w 7507"/>
              <a:gd name="T63" fmla="*/ 0 h 3042"/>
              <a:gd name="T64" fmla="*/ 1438 w 7507"/>
              <a:gd name="T65" fmla="*/ 1354 h 3042"/>
              <a:gd name="T66" fmla="*/ 2374 w 7507"/>
              <a:gd name="T67" fmla="*/ 0 h 3042"/>
              <a:gd name="T68" fmla="*/ 2877 w 7507"/>
              <a:gd name="T69" fmla="*/ 0 h 3042"/>
              <a:gd name="T70" fmla="*/ 1646 w 7507"/>
              <a:gd name="T71" fmla="*/ 1776 h 3042"/>
              <a:gd name="T72" fmla="*/ 1646 w 7507"/>
              <a:gd name="T73" fmla="*/ 2954 h 3042"/>
              <a:gd name="T74" fmla="*/ 1230 w 7507"/>
              <a:gd name="T75" fmla="*/ 2954 h 3042"/>
              <a:gd name="T76" fmla="*/ 1230 w 7507"/>
              <a:gd name="T77" fmla="*/ 1776 h 3042"/>
              <a:gd name="T78" fmla="*/ 0 w 7507"/>
              <a:gd name="T79" fmla="*/ 0 h 3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07" h="3042">
                <a:moveTo>
                  <a:pt x="4234" y="1178"/>
                </a:moveTo>
                <a:cubicBezTo>
                  <a:pt x="4037" y="1178"/>
                  <a:pt x="3870" y="1249"/>
                  <a:pt x="3731" y="1389"/>
                </a:cubicBezTo>
                <a:cubicBezTo>
                  <a:pt x="3592" y="1530"/>
                  <a:pt x="3523" y="1700"/>
                  <a:pt x="3523" y="1899"/>
                </a:cubicBezTo>
                <a:cubicBezTo>
                  <a:pt x="3523" y="2098"/>
                  <a:pt x="3592" y="2268"/>
                  <a:pt x="3731" y="2409"/>
                </a:cubicBezTo>
                <a:cubicBezTo>
                  <a:pt x="3870" y="2549"/>
                  <a:pt x="4037" y="2620"/>
                  <a:pt x="4234" y="2620"/>
                </a:cubicBezTo>
                <a:cubicBezTo>
                  <a:pt x="4430" y="2620"/>
                  <a:pt x="4598" y="2549"/>
                  <a:pt x="4736" y="2409"/>
                </a:cubicBezTo>
                <a:cubicBezTo>
                  <a:pt x="4887" y="2268"/>
                  <a:pt x="4962" y="2098"/>
                  <a:pt x="4962" y="1899"/>
                </a:cubicBezTo>
                <a:cubicBezTo>
                  <a:pt x="4962" y="1700"/>
                  <a:pt x="4887" y="1530"/>
                  <a:pt x="4736" y="1389"/>
                </a:cubicBezTo>
                <a:cubicBezTo>
                  <a:pt x="4598" y="1249"/>
                  <a:pt x="4430" y="1178"/>
                  <a:pt x="4234" y="1178"/>
                </a:cubicBezTo>
                <a:close/>
                <a:moveTo>
                  <a:pt x="5583" y="862"/>
                </a:moveTo>
                <a:cubicBezTo>
                  <a:pt x="5716" y="862"/>
                  <a:pt x="5848" y="862"/>
                  <a:pt x="5981" y="862"/>
                </a:cubicBezTo>
                <a:cubicBezTo>
                  <a:pt x="5981" y="1219"/>
                  <a:pt x="5981" y="1577"/>
                  <a:pt x="5981" y="1934"/>
                </a:cubicBezTo>
                <a:cubicBezTo>
                  <a:pt x="5981" y="2180"/>
                  <a:pt x="6045" y="2350"/>
                  <a:pt x="6172" y="2444"/>
                </a:cubicBezTo>
                <a:cubicBezTo>
                  <a:pt x="6264" y="2503"/>
                  <a:pt x="6409" y="2532"/>
                  <a:pt x="6605" y="2532"/>
                </a:cubicBezTo>
                <a:cubicBezTo>
                  <a:pt x="6773" y="2532"/>
                  <a:pt x="6941" y="2532"/>
                  <a:pt x="7108" y="2532"/>
                </a:cubicBezTo>
                <a:cubicBezTo>
                  <a:pt x="7108" y="1975"/>
                  <a:pt x="7108" y="1419"/>
                  <a:pt x="7108" y="862"/>
                </a:cubicBezTo>
                <a:cubicBezTo>
                  <a:pt x="7241" y="862"/>
                  <a:pt x="7374" y="862"/>
                  <a:pt x="7507" y="862"/>
                </a:cubicBezTo>
                <a:cubicBezTo>
                  <a:pt x="7507" y="1559"/>
                  <a:pt x="7507" y="2257"/>
                  <a:pt x="7507" y="2954"/>
                </a:cubicBezTo>
                <a:cubicBezTo>
                  <a:pt x="7206" y="2954"/>
                  <a:pt x="6906" y="2954"/>
                  <a:pt x="6605" y="2954"/>
                </a:cubicBezTo>
                <a:cubicBezTo>
                  <a:pt x="5924" y="2954"/>
                  <a:pt x="5583" y="2614"/>
                  <a:pt x="5583" y="1934"/>
                </a:cubicBezTo>
                <a:cubicBezTo>
                  <a:pt x="5583" y="1577"/>
                  <a:pt x="5583" y="1219"/>
                  <a:pt x="5583" y="862"/>
                </a:cubicBezTo>
                <a:close/>
                <a:moveTo>
                  <a:pt x="4234" y="756"/>
                </a:moveTo>
                <a:cubicBezTo>
                  <a:pt x="4546" y="756"/>
                  <a:pt x="4811" y="868"/>
                  <a:pt x="5031" y="1090"/>
                </a:cubicBezTo>
                <a:cubicBezTo>
                  <a:pt x="5251" y="1313"/>
                  <a:pt x="5360" y="1583"/>
                  <a:pt x="5360" y="1899"/>
                </a:cubicBezTo>
                <a:cubicBezTo>
                  <a:pt x="5360" y="2215"/>
                  <a:pt x="5251" y="2485"/>
                  <a:pt x="5031" y="2708"/>
                </a:cubicBezTo>
                <a:cubicBezTo>
                  <a:pt x="4811" y="2930"/>
                  <a:pt x="4546" y="3042"/>
                  <a:pt x="4234" y="3042"/>
                </a:cubicBezTo>
                <a:cubicBezTo>
                  <a:pt x="3922" y="3042"/>
                  <a:pt x="3656" y="2930"/>
                  <a:pt x="3436" y="2708"/>
                </a:cubicBezTo>
                <a:cubicBezTo>
                  <a:pt x="3228" y="2485"/>
                  <a:pt x="3124" y="2215"/>
                  <a:pt x="3124" y="1899"/>
                </a:cubicBezTo>
                <a:cubicBezTo>
                  <a:pt x="3124" y="1583"/>
                  <a:pt x="3228" y="1313"/>
                  <a:pt x="3436" y="1090"/>
                </a:cubicBezTo>
                <a:cubicBezTo>
                  <a:pt x="3656" y="868"/>
                  <a:pt x="3922" y="756"/>
                  <a:pt x="4234" y="756"/>
                </a:cubicBezTo>
                <a:close/>
                <a:moveTo>
                  <a:pt x="0" y="0"/>
                </a:moveTo>
                <a:cubicBezTo>
                  <a:pt x="167" y="0"/>
                  <a:pt x="335" y="0"/>
                  <a:pt x="502" y="0"/>
                </a:cubicBezTo>
                <a:cubicBezTo>
                  <a:pt x="814" y="452"/>
                  <a:pt x="1126" y="903"/>
                  <a:pt x="1438" y="1354"/>
                </a:cubicBezTo>
                <a:cubicBezTo>
                  <a:pt x="1750" y="903"/>
                  <a:pt x="2062" y="452"/>
                  <a:pt x="2374" y="0"/>
                </a:cubicBezTo>
                <a:cubicBezTo>
                  <a:pt x="2542" y="0"/>
                  <a:pt x="2710" y="0"/>
                  <a:pt x="2877" y="0"/>
                </a:cubicBezTo>
                <a:cubicBezTo>
                  <a:pt x="2467" y="592"/>
                  <a:pt x="2057" y="1184"/>
                  <a:pt x="1646" y="1776"/>
                </a:cubicBezTo>
                <a:cubicBezTo>
                  <a:pt x="1646" y="2169"/>
                  <a:pt x="1646" y="2561"/>
                  <a:pt x="1646" y="2954"/>
                </a:cubicBezTo>
                <a:cubicBezTo>
                  <a:pt x="1508" y="2954"/>
                  <a:pt x="1369" y="2954"/>
                  <a:pt x="1230" y="2954"/>
                </a:cubicBezTo>
                <a:cubicBezTo>
                  <a:pt x="1230" y="2561"/>
                  <a:pt x="1230" y="2169"/>
                  <a:pt x="1230" y="1776"/>
                </a:cubicBezTo>
                <a:cubicBezTo>
                  <a:pt x="820" y="1184"/>
                  <a:pt x="410" y="592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5b0988e595225.cdn.sohucs.com/images/20171124/cb9e7496cbce459a901cc91ba3b2e9f8.jpeg">
            <a:extLst>
              <a:ext uri="{FF2B5EF4-FFF2-40B4-BE49-F238E27FC236}">
                <a16:creationId xmlns:a16="http://schemas.microsoft.com/office/drawing/2014/main" id="{07A98BAA-DBC7-4754-926A-4A649F91C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55" y="1614384"/>
            <a:ext cx="8508090" cy="362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3967" y="605895"/>
            <a:ext cx="10515599" cy="717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纽荷尔脐橙</a:t>
            </a:r>
          </a:p>
        </p:txBody>
      </p:sp>
      <p:sp>
        <p:nvSpPr>
          <p:cNvPr id="3" name="AutoShape 2" descr="https://upload-images.jianshu.io/upload_images/668603-52c1f8328d88473a.png?imageMogr2/auto-orient/strip%7CimageView2/2/w/1000/format/webp">
            <a:extLst>
              <a:ext uri="{FF2B5EF4-FFF2-40B4-BE49-F238E27FC236}">
                <a16:creationId xmlns:a16="http://schemas.microsoft.com/office/drawing/2014/main" id="{D37CF1EB-BA07-45CA-83A6-6AF0A32049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864D3F-6726-4F57-8BE7-69C3108AA941}"/>
              </a:ext>
            </a:extLst>
          </p:cNvPr>
          <p:cNvSpPr/>
          <p:nvPr/>
        </p:nvSpPr>
        <p:spPr>
          <a:xfrm>
            <a:off x="833967" y="1468760"/>
            <a:ext cx="10867703" cy="509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7505" indent="-357505"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CN" altLang="en-US" sz="2400" dirty="0"/>
              <a:t>橙子的种类：脐橙、血橙、普通甜橙、糖橙。</a:t>
            </a:r>
            <a:endParaRPr lang="en-US" altLang="zh-CN" sz="2400" dirty="0"/>
          </a:p>
          <a:p>
            <a:pPr marL="357505" indent="-357505"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CN" altLang="en-US" sz="2400" dirty="0"/>
              <a:t>赣南脐橙。赣南脐橙是根据脐橙种植地命名的，而纽荷尔脐橙是一个品种，在赣南脐橙的品种繁多其中就有纽荷尔脐橙的品种。</a:t>
            </a:r>
            <a:endParaRPr lang="en-US" altLang="zh-CN" sz="2400" dirty="0"/>
          </a:p>
          <a:p>
            <a:pPr marL="357505" indent="-357505"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CN" altLang="en-US" sz="2400" dirty="0"/>
              <a:t>纽荷尔脐橙</a:t>
            </a:r>
            <a:r>
              <a:rPr lang="en-US" altLang="zh-CN" sz="2400" dirty="0"/>
              <a:t>( Newhall navel orange)</a:t>
            </a:r>
            <a:r>
              <a:rPr lang="zh-CN" altLang="en-US" sz="2400" dirty="0"/>
              <a:t>原产于美国</a:t>
            </a:r>
            <a:r>
              <a:rPr lang="en-US" altLang="zh-CN" sz="2400" dirty="0"/>
              <a:t>,</a:t>
            </a:r>
            <a:r>
              <a:rPr lang="zh-CN" altLang="en-US" sz="2400" dirty="0"/>
              <a:t>系由美国加利福尼亚州 </a:t>
            </a:r>
            <a:r>
              <a:rPr lang="en-US" altLang="zh-CN" sz="2400" dirty="0"/>
              <a:t>Duarte</a:t>
            </a:r>
            <a:r>
              <a:rPr lang="zh-CN" altLang="en-US" sz="2400" dirty="0"/>
              <a:t>的华盛顿脐橙芽变而得。我国于</a:t>
            </a:r>
            <a:r>
              <a:rPr lang="en-US" altLang="zh-CN" sz="2400" dirty="0"/>
              <a:t>1978</a:t>
            </a:r>
            <a:r>
              <a:rPr lang="zh-CN" altLang="en-US" sz="2400" dirty="0"/>
              <a:t>年将其引入</a:t>
            </a:r>
            <a:r>
              <a:rPr lang="en-US" altLang="zh-CN" sz="2400" dirty="0"/>
              <a:t>,</a:t>
            </a:r>
            <a:r>
              <a:rPr lang="zh-CN" altLang="en-US" sz="2400" dirty="0"/>
              <a:t>现在重庆、江西、四川、湖北、湖南、广西等省</a:t>
            </a:r>
            <a:r>
              <a:rPr lang="en-US" altLang="zh-CN" sz="2400" dirty="0"/>
              <a:t>(</a:t>
            </a:r>
            <a:r>
              <a:rPr lang="zh-CN" altLang="en-US" sz="2400" dirty="0"/>
              <a:t>直辖市、自治区</a:t>
            </a:r>
            <a:r>
              <a:rPr lang="en-US" altLang="zh-CN" sz="2400" dirty="0"/>
              <a:t>)</a:t>
            </a:r>
            <a:r>
              <a:rPr lang="zh-CN" altLang="en-US" sz="2400" dirty="0"/>
              <a:t>广为栽培。</a:t>
            </a:r>
            <a:endParaRPr lang="en-US" altLang="zh-CN" sz="2400" dirty="0"/>
          </a:p>
          <a:p>
            <a:pPr marL="357505" indent="-357505"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20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5b0988e595225.cdn.sohucs.com/images/20171124/c2f2cd25a3734b1abef3a0424dfc541a.jpeg">
            <a:extLst>
              <a:ext uri="{FF2B5EF4-FFF2-40B4-BE49-F238E27FC236}">
                <a16:creationId xmlns:a16="http://schemas.microsoft.com/office/drawing/2014/main" id="{345F8328-B3B4-4830-B5A5-3FBE9DFB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32" y="1697065"/>
            <a:ext cx="8079335" cy="223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2086AD7-1BB3-43EF-AD9A-E61EEC6B9B92}"/>
              </a:ext>
            </a:extLst>
          </p:cNvPr>
          <p:cNvSpPr/>
          <p:nvPr/>
        </p:nvSpPr>
        <p:spPr>
          <a:xfrm>
            <a:off x="1552750" y="4329938"/>
            <a:ext cx="9353789" cy="8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7505" indent="-357505"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CN" altLang="en-US" sz="2400" dirty="0">
                <a:ea typeface="+mj-ea"/>
              </a:rPr>
              <a:t>美国农业部</a:t>
            </a:r>
            <a:r>
              <a:rPr lang="en-US" altLang="zh-CN" sz="2400" dirty="0">
                <a:ea typeface="+mj-ea"/>
              </a:rPr>
              <a:t>USDA</a:t>
            </a:r>
            <a:r>
              <a:rPr lang="zh-CN" altLang="en-US" sz="2400" dirty="0">
                <a:ea typeface="+mj-ea"/>
              </a:rPr>
              <a:t>的分级标准将</a:t>
            </a:r>
            <a:r>
              <a:rPr lang="en-US" altLang="zh-CN" sz="2400" dirty="0">
                <a:ea typeface="+mj-ea"/>
              </a:rPr>
              <a:t>A</a:t>
            </a:r>
            <a:r>
              <a:rPr lang="zh-CN" altLang="en-US" sz="2400" dirty="0">
                <a:ea typeface="+mj-ea"/>
              </a:rPr>
              <a:t>类橙汁的糖酸比范围界定在</a:t>
            </a:r>
            <a:r>
              <a:rPr lang="en-US" altLang="zh-CN" sz="2400" dirty="0">
                <a:ea typeface="+mj-ea"/>
              </a:rPr>
              <a:t>12.5-20.5</a:t>
            </a:r>
            <a:r>
              <a:rPr lang="zh-CN" altLang="en-US" sz="2400" dirty="0">
                <a:ea typeface="+mj-ea"/>
              </a:rPr>
              <a:t>，这个范围充分考虑到了橙子中酸味的重要性。</a:t>
            </a:r>
            <a:endParaRPr lang="en-US" sz="2400" dirty="0"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DC06B7-5ED7-4D55-B331-DDE57DC20BFE}"/>
              </a:ext>
            </a:extLst>
          </p:cNvPr>
          <p:cNvSpPr/>
          <p:nvPr/>
        </p:nvSpPr>
        <p:spPr>
          <a:xfrm>
            <a:off x="1552750" y="5292889"/>
            <a:ext cx="9539321" cy="8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7505" indent="-357505"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CN" altLang="en-US" sz="2400" dirty="0"/>
              <a:t>糖酸比：食品或食品原料中总糖量（可溶性固形物</a:t>
            </a:r>
            <a:r>
              <a:rPr lang="en-US" altLang="zh-CN" sz="2400" dirty="0"/>
              <a:t>,</a:t>
            </a:r>
            <a:r>
              <a:rPr lang="zh-CN" altLang="en-US" sz="2400" dirty="0"/>
              <a:t>一般以糖度折射计的示度表示）与总酸含量的比。</a:t>
            </a:r>
            <a:endParaRPr 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5CBFF9-045B-430E-93C5-46A62A52FC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8199" y="576288"/>
            <a:ext cx="10515599" cy="717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什么是</a:t>
            </a:r>
            <a:r>
              <a:rPr lang="en-US" altLang="zh-CN" dirty="0"/>
              <a:t>17.5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146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3968" y="1687134"/>
            <a:ext cx="3327216" cy="4533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aseline="0"/>
            </a:lvl1pPr>
            <a:lvl2pPr marL="357505" indent="-357505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baseline="0">
                <a:latin typeface="幼圆" pitchFamily="49" charset="-122"/>
                <a:ea typeface="黑体" pitchFamily="49" charset="-122"/>
              </a:defRPr>
            </a:lvl2pPr>
            <a:lvl3pPr marL="720090" indent="-2286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000"/>
            </a:lvl3pPr>
            <a:lvl4pPr marL="1080135" indent="-2286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lvl4pPr>
            <a:lvl5pPr marL="1440180" indent="-2286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lvl5pPr>
            <a:lvl6pPr marL="1800225" indent="-2286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dirty="0"/>
              <a:t>自然成熟，天然条件下，赣南脐橙</a:t>
            </a:r>
            <a:r>
              <a:rPr lang="en-US" altLang="zh-CN" dirty="0"/>
              <a:t>11</a:t>
            </a:r>
            <a:r>
              <a:rPr lang="zh-CN" altLang="en-US" dirty="0"/>
              <a:t>月份才能自然成熟。因此所有</a:t>
            </a:r>
            <a:r>
              <a:rPr lang="en-US" altLang="zh-CN" dirty="0"/>
              <a:t>17.5°</a:t>
            </a:r>
            <a:r>
              <a:rPr lang="zh-CN" altLang="en-US" dirty="0"/>
              <a:t>橙只于</a:t>
            </a:r>
            <a:r>
              <a:rPr lang="en-US" altLang="zh-CN" dirty="0"/>
              <a:t>11</a:t>
            </a:r>
            <a:r>
              <a:rPr lang="zh-CN" altLang="en-US" dirty="0"/>
              <a:t>月份开始采摘，经过赣南晴朗少雨、阳光充足的</a:t>
            </a:r>
            <a:r>
              <a:rPr lang="en-US" altLang="zh-CN" dirty="0"/>
              <a:t>10</a:t>
            </a:r>
            <a:r>
              <a:rPr lang="zh-CN" altLang="en-US" dirty="0"/>
              <a:t>个月，达到上等品质，绝不催熟。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33967" y="605895"/>
            <a:ext cx="10515599" cy="717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为什么最近才能买到</a:t>
            </a:r>
          </a:p>
        </p:txBody>
      </p:sp>
      <p:pic>
        <p:nvPicPr>
          <p:cNvPr id="2050" name="Picture 2" descr="http://5b0988e595225.cdn.sohucs.com/images/20171230/f8526ca00dcd490eb04bac0b3e3ba6d7.jpeg">
            <a:extLst>
              <a:ext uri="{FF2B5EF4-FFF2-40B4-BE49-F238E27FC236}">
                <a16:creationId xmlns:a16="http://schemas.microsoft.com/office/drawing/2014/main" id="{AAFBAA38-CE12-450E-AC96-39372905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22" y="1582764"/>
            <a:ext cx="6944137" cy="500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127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916017" y="2925417"/>
            <a:ext cx="4359965" cy="10071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/>
              <a:t>吃橙子会发胖吗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67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3967" y="605895"/>
            <a:ext cx="10515599" cy="717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水果甜</a:t>
            </a:r>
            <a:r>
              <a:rPr lang="en-US" altLang="zh-CN" dirty="0"/>
              <a:t>=</a:t>
            </a:r>
            <a:r>
              <a:rPr lang="zh-CN" altLang="en-US" dirty="0"/>
              <a:t>含糖高？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2E2E8-2D22-4655-86F1-E1BC9E951B2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3966" y="1523206"/>
            <a:ext cx="10761685" cy="491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aseline="0"/>
            </a:lvl1pPr>
            <a:lvl2pPr marL="357505" indent="-357505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2000" baseline="0">
                <a:latin typeface="幼圆" pitchFamily="49" charset="-122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dirty="0"/>
              <a:t>水果中主要有三大类糖。主要是果糖、葡萄糖和蔗糖。按甜度来划分，一般来讲果糖是最甜的，它甜度是蔗糖的</a:t>
            </a:r>
            <a:r>
              <a:rPr lang="en-US" altLang="zh-CN" dirty="0"/>
              <a:t>1.7</a:t>
            </a:r>
            <a:r>
              <a:rPr lang="zh-CN" altLang="en-US" dirty="0"/>
              <a:t>倍，其次是蔗糖，最后是葡萄糖。葡萄糖，它是蔗糖的</a:t>
            </a:r>
            <a:r>
              <a:rPr lang="en-US" altLang="zh-CN" dirty="0"/>
              <a:t>0.7</a:t>
            </a:r>
            <a:r>
              <a:rPr lang="zh-CN" altLang="en-US" dirty="0"/>
              <a:t>倍。</a:t>
            </a:r>
            <a:endParaRPr lang="en-US" altLang="zh-CN" dirty="0"/>
          </a:p>
          <a:p>
            <a:r>
              <a:rPr lang="zh-CN" altLang="en-US" dirty="0"/>
              <a:t>水果的甜味，除了与含糖量和含糖种类有关以外，还与其它物质有关。比如说水果中的有机酸类，如柠檬酸和苹果酸等。还有一些如多酚类物质，这些物质会使水果产生涩味，比如说单宁类。</a:t>
            </a:r>
            <a:endParaRPr lang="en-US" altLang="zh-CN" dirty="0"/>
          </a:p>
          <a:p>
            <a:r>
              <a:rPr lang="zh-CN" altLang="en-US" dirty="0"/>
              <a:t>升糖指数， 食物引起人体血糖升高程度的指标。</a:t>
            </a:r>
            <a:endParaRPr lang="zh-CN" altLang="en-US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78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5b0988e595225.cdn.sohucs.com/images/20180110/d11ce84910154f5ca246b3f224386690.jpg">
            <a:extLst>
              <a:ext uri="{FF2B5EF4-FFF2-40B4-BE49-F238E27FC236}">
                <a16:creationId xmlns:a16="http://schemas.microsoft.com/office/drawing/2014/main" id="{5F286FCB-E3ED-4A1E-869F-713FE763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0" y="160187"/>
            <a:ext cx="5740436" cy="478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5b0988e595225.cdn.sohucs.com/images/20180110/af0d4fc246b74ae6a7bf852b8efcab80.jpg">
            <a:extLst>
              <a:ext uri="{FF2B5EF4-FFF2-40B4-BE49-F238E27FC236}">
                <a16:creationId xmlns:a16="http://schemas.microsoft.com/office/drawing/2014/main" id="{5C125FD8-CDC0-4F49-A4CB-A06DEA06A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26" y="3104971"/>
            <a:ext cx="6241774" cy="368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7ADBF72-7BDB-4D94-80E9-3CA7C8B17D22}"/>
              </a:ext>
            </a:extLst>
          </p:cNvPr>
          <p:cNvSpPr/>
          <p:nvPr/>
        </p:nvSpPr>
        <p:spPr>
          <a:xfrm>
            <a:off x="2529904" y="516589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含糖量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8DD414-1995-41A0-BF80-CE2BA7ACE937}"/>
              </a:ext>
            </a:extLst>
          </p:cNvPr>
          <p:cNvSpPr/>
          <p:nvPr/>
        </p:nvSpPr>
        <p:spPr>
          <a:xfrm>
            <a:off x="8735775" y="263614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升糖指数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29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3967" y="605895"/>
            <a:ext cx="10515599" cy="717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适当吃橙子可以减肥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2E2E8-2D22-4655-86F1-E1BC9E951B2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3967" y="1523206"/>
            <a:ext cx="10713462" cy="381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aseline="0"/>
            </a:lvl1pPr>
            <a:lvl2pPr marL="357505" indent="-357505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2000" baseline="0">
                <a:latin typeface="幼圆" pitchFamily="49" charset="-122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dirty="0"/>
              <a:t>水分高热量低：橙子的含水量较高，热量在水果中属于中下水平。</a:t>
            </a:r>
            <a:endParaRPr lang="en-US" altLang="zh-CN" dirty="0"/>
          </a:p>
          <a:p>
            <a:r>
              <a:rPr lang="zh-CN" altLang="en-US" dirty="0"/>
              <a:t>其膳食纤维含量高，而且热量又低，能够增加饱腹感 。糖尿病患者也可少量吃。</a:t>
            </a:r>
            <a:endParaRPr lang="zh-CN" altLang="en-US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324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5736"/>
  <p:tag name="MH_LIBRARY" val="GRAPHIC"/>
  <p:tag name="MH_TYPE" val="Other"/>
  <p:tag name="MH_ORDER" val="2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Oval 3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Oval 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Oval 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Oval 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Oval 3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Oval 3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5736"/>
  <p:tag name="MH_LIBRARY" val="GRAPHIC"/>
  <p:tag name="MH_TYPE" val="Other"/>
  <p:tag name="MH_ORDER" val="2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5736"/>
  <p:tag name="MH_LIBRARY" val="GRAPHIC"/>
  <p:tag name="MH_TYPE" val="Other"/>
  <p:tag name="MH_ORDER" val="2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6、8、12、20、23、24、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f"/>
  <p:tag name="KSO_WM_UNIT_INDEX" val="2"/>
  <p:tag name="KSO_WM_UNIT_ID" val="custom160106_3*f*2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f"/>
  <p:tag name="KSO_WM_UNIT_INDEX" val="1"/>
  <p:tag name="KSO_WM_UNIT_ID" val="custom160106_4*f*1"/>
  <p:tag name="KSO_WM_UNIT_CLEAR" val="1"/>
  <p:tag name="KSO_WM_UNIT_LAYERLEVEL" val="1"/>
  <p:tag name="KSO_WM_UNIT_VALUE" val="117"/>
  <p:tag name="KSO_WM_UNIT_HIGHLIGHT" val="0"/>
  <p:tag name="KSO_WM_UNIT_COMPATIBLE" val="0"/>
  <p:tag name="KSO_WM_UNIT_PRESET_TEXT_INDEX" val="5"/>
  <p:tag name="KSO_WM_UNIT_PRESET_TEXT_LEN" val="15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f"/>
  <p:tag name="KSO_WM_UNIT_INDEX" val="1"/>
  <p:tag name="KSO_WM_UNIT_ID" val="custom160106_4*f*1"/>
  <p:tag name="KSO_WM_UNIT_CLEAR" val="1"/>
  <p:tag name="KSO_WM_UNIT_LAYERLEVEL" val="1"/>
  <p:tag name="KSO_WM_UNIT_VALUE" val="117"/>
  <p:tag name="KSO_WM_UNIT_HIGHLIGHT" val="0"/>
  <p:tag name="KSO_WM_UNIT_COMPATIBLE" val="0"/>
  <p:tag name="KSO_WM_UNIT_PRESET_TEXT_INDEX" val="5"/>
  <p:tag name="KSO_WM_UNIT_PRESET_TEXT_LEN" val="1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f"/>
  <p:tag name="KSO_WM_UNIT_INDEX" val="1"/>
  <p:tag name="KSO_WM_UNIT_ID" val="custom160106_4*f*1"/>
  <p:tag name="KSO_WM_UNIT_CLEAR" val="1"/>
  <p:tag name="KSO_WM_UNIT_LAYERLEVEL" val="1"/>
  <p:tag name="KSO_WM_UNIT_VALUE" val="117"/>
  <p:tag name="KSO_WM_UNIT_HIGHLIGHT" val="0"/>
  <p:tag name="KSO_WM_UNIT_COMPATIBLE" val="0"/>
  <p:tag name="KSO_WM_UNIT_PRESET_TEXT_INDEX" val="5"/>
  <p:tag name="KSO_WM_UNIT_PRESET_TEXT_LEN" val="1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f"/>
  <p:tag name="KSO_WM_UNIT_INDEX" val="1"/>
  <p:tag name="KSO_WM_UNIT_ID" val="custom160106_4*f*1"/>
  <p:tag name="KSO_WM_UNIT_CLEAR" val="1"/>
  <p:tag name="KSO_WM_UNIT_LAYERLEVEL" val="1"/>
  <p:tag name="KSO_WM_UNIT_VALUE" val="117"/>
  <p:tag name="KSO_WM_UNIT_HIGHLIGHT" val="0"/>
  <p:tag name="KSO_WM_UNIT_COMPATIBLE" val="0"/>
  <p:tag name="KSO_WM_UNIT_PRESET_TEXT_INDEX" val="5"/>
  <p:tag name="KSO_WM_UNIT_PRESET_TEXT_LEN" val="1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f"/>
  <p:tag name="KSO_WM_UNIT_INDEX" val="2"/>
  <p:tag name="KSO_WM_UNIT_ID" val="custom160106_3*f*2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33"/>
  <p:tag name="KSO_WM_SLIDE_SIZE" val="828*35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331"/>
  <p:tag name="MH_LIBRARY" val="GRAPHIC"/>
  <p:tag name="KSO_WM_TEMPLATE_CATEGORY" val="custom"/>
  <p:tag name="KSO_WM_TEMPLATE_INDEX" val="160106"/>
  <p:tag name="KSO_WM_TAG_VERSION" val="1.0"/>
  <p:tag name="KSO_WM_SLIDE_ID" val="custom160106_29"/>
  <p:tag name="KSO_WM_SLIDE_INDEX" val="29"/>
  <p:tag name="KSO_WM_SLIDE_ITEM_CNT" val="0"/>
  <p:tag name="KSO_WM_SLIDE_TYPE" val="endPage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331"/>
  <p:tag name="MH_LIBRARY" val="GRAPHIC"/>
  <p:tag name="MH_ORDER" val="Freeform 28"/>
  <p:tag name="KSO_WM_TAG_VERSION" val="1.0"/>
  <p:tag name="KSO_WM_BEAUTIFY_FLAG" val="#wm#"/>
  <p:tag name="KSO_WM_UNIT_TYPE" val="i"/>
  <p:tag name="KSO_WM_UNIT_ID" val="custom160106_29*i*0"/>
  <p:tag name="KSO_WM_TEMPLATE_CATEGORY" val="custom"/>
  <p:tag name="KSO_WM_TEMPLATE_INDEX" val="16010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331"/>
  <p:tag name="MH_LIBRARY" val="GRAPHIC"/>
  <p:tag name="MH_ORDER" val="Freeform 9"/>
  <p:tag name="KSO_WM_TAG_VERSION" val="1.0"/>
  <p:tag name="KSO_WM_BEAUTIFY_FLAG" val="#wm#"/>
  <p:tag name="KSO_WM_UNIT_TYPE" val="i"/>
  <p:tag name="KSO_WM_UNIT_ID" val="custom160106_29*i*1"/>
  <p:tag name="KSO_WM_TEMPLATE_CATEGORY" val="custom"/>
  <p:tag name="KSO_WM_TEMPLATE_INDEX" val="1601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331"/>
  <p:tag name="MH_LIBRARY" val="GRAPHIC"/>
  <p:tag name="MH_ORDER" val="Freeform 10"/>
  <p:tag name="KSO_WM_TAG_VERSION" val="1.0"/>
  <p:tag name="KSO_WM_BEAUTIFY_FLAG" val="#wm#"/>
  <p:tag name="KSO_WM_UNIT_TYPE" val="i"/>
  <p:tag name="KSO_WM_UNIT_ID" val="custom160106_29*i*2"/>
  <p:tag name="KSO_WM_TEMPLATE_CATEGORY" val="custom"/>
  <p:tag name="KSO_WM_TEMPLATE_INDEX" val="16010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7"/>
</p:tagLst>
</file>

<file path=ppt/theme/theme1.xml><?xml version="1.0" encoding="utf-8"?>
<a:theme xmlns:a="http://schemas.openxmlformats.org/drawingml/2006/main" name="第一PPT，www.1ppt.com">
  <a:themeElements>
    <a:clrScheme name="自定义 656">
      <a:dk1>
        <a:srgbClr val="434547"/>
      </a:dk1>
      <a:lt1>
        <a:srgbClr val="FFFFFF"/>
      </a:lt1>
      <a:dk2>
        <a:srgbClr val="FFFFFF"/>
      </a:dk2>
      <a:lt2>
        <a:srgbClr val="434547"/>
      </a:lt2>
      <a:accent1>
        <a:srgbClr val="E98E09"/>
      </a:accent1>
      <a:accent2>
        <a:srgbClr val="FFC000"/>
      </a:accent2>
      <a:accent3>
        <a:srgbClr val="FC986D"/>
      </a:accent3>
      <a:accent4>
        <a:srgbClr val="F76311"/>
      </a:accent4>
      <a:accent5>
        <a:srgbClr val="83B40D"/>
      </a:accent5>
      <a:accent6>
        <a:srgbClr val="00B050"/>
      </a:accent6>
      <a:hlink>
        <a:srgbClr val="00B0F0"/>
      </a:hlink>
      <a:folHlink>
        <a:srgbClr val="AFB2B4"/>
      </a:folHlink>
    </a:clrScheme>
    <a:fontScheme name="自定义 12">
      <a:majorFont>
        <a:latin typeface="Times New Roman"/>
        <a:ea typeface="楷体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A000120150822A18KPBG</Template>
  <TotalTime>193</TotalTime>
  <Words>712</Words>
  <Application>Microsoft Office PowerPoint</Application>
  <PresentationFormat>宽屏</PresentationFormat>
  <Paragraphs>59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微软雅黑</vt:lpstr>
      <vt:lpstr>PingFang SC</vt:lpstr>
      <vt:lpstr>幼圆</vt:lpstr>
      <vt:lpstr>Arial</vt:lpstr>
      <vt:lpstr>Calibri</vt:lpstr>
      <vt:lpstr>Times New Roman</vt:lpstr>
      <vt:lpstr>Wingdings</vt:lpstr>
      <vt:lpstr>第一PPT，www.1ppt.com</vt:lpstr>
      <vt:lpstr>17.5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橙子</dc:title>
  <dc:creator>第一PPT</dc:creator>
  <cp:keywords>www.1ppt.com</cp:keywords>
  <dc:description>www.1ppt.com</dc:description>
  <cp:lastModifiedBy>Fei Jiang</cp:lastModifiedBy>
  <cp:revision>383</cp:revision>
  <dcterms:created xsi:type="dcterms:W3CDTF">2015-09-21T02:28:00Z</dcterms:created>
  <dcterms:modified xsi:type="dcterms:W3CDTF">2019-01-07T00:28:34Z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2052-10.1.0.5420</vt:lpwstr>
  </property>
</Properties>
</file>