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4"/>
  </p:normalViewPr>
  <p:slideViewPr>
    <p:cSldViewPr snapToGrid="0" snapToObjects="1">
      <p:cViewPr varScale="1">
        <p:scale>
          <a:sx n="90" d="100"/>
          <a:sy n="90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139E-B53B-5644-8529-D64D86635358}" type="datetimeFigureOut">
              <a:rPr kumimoji="1" lang="zh-CN" altLang="en-US" smtClean="0"/>
              <a:t>2018/9/8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0596-107B-774B-BF46-E5FE3857A7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4410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139E-B53B-5644-8529-D64D86635358}" type="datetimeFigureOut">
              <a:rPr kumimoji="1" lang="zh-CN" altLang="en-US" smtClean="0"/>
              <a:t>2018/9/8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0596-107B-774B-BF46-E5FE3857A7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923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139E-B53B-5644-8529-D64D86635358}" type="datetimeFigureOut">
              <a:rPr kumimoji="1" lang="zh-CN" altLang="en-US" smtClean="0"/>
              <a:t>2018/9/8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0596-107B-774B-BF46-E5FE3857A7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1701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139E-B53B-5644-8529-D64D86635358}" type="datetimeFigureOut">
              <a:rPr kumimoji="1" lang="zh-CN" altLang="en-US" smtClean="0"/>
              <a:t>2018/9/8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0596-107B-774B-BF46-E5FE3857A7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4130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139E-B53B-5644-8529-D64D86635358}" type="datetimeFigureOut">
              <a:rPr kumimoji="1" lang="zh-CN" altLang="en-US" smtClean="0"/>
              <a:t>2018/9/8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0596-107B-774B-BF46-E5FE3857A7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861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139E-B53B-5644-8529-D64D86635358}" type="datetimeFigureOut">
              <a:rPr kumimoji="1" lang="zh-CN" altLang="en-US" smtClean="0"/>
              <a:t>2018/9/8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0596-107B-774B-BF46-E5FE3857A7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27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139E-B53B-5644-8529-D64D86635358}" type="datetimeFigureOut">
              <a:rPr kumimoji="1" lang="zh-CN" altLang="en-US" smtClean="0"/>
              <a:t>2018/9/8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0596-107B-774B-BF46-E5FE3857A7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39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139E-B53B-5644-8529-D64D86635358}" type="datetimeFigureOut">
              <a:rPr kumimoji="1" lang="zh-CN" altLang="en-US" smtClean="0"/>
              <a:t>2018/9/8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0596-107B-774B-BF46-E5FE3857A7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425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139E-B53B-5644-8529-D64D86635358}" type="datetimeFigureOut">
              <a:rPr kumimoji="1" lang="zh-CN" altLang="en-US" smtClean="0"/>
              <a:t>2018/9/8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0596-107B-774B-BF46-E5FE3857A7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4547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139E-B53B-5644-8529-D64D86635358}" type="datetimeFigureOut">
              <a:rPr kumimoji="1" lang="zh-CN" altLang="en-US" smtClean="0"/>
              <a:t>2018/9/8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0596-107B-774B-BF46-E5FE3857A7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798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139E-B53B-5644-8529-D64D86635358}" type="datetimeFigureOut">
              <a:rPr kumimoji="1" lang="zh-CN" altLang="en-US" smtClean="0"/>
              <a:t>2018/9/8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0596-107B-774B-BF46-E5FE3857A7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8859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9139E-B53B-5644-8529-D64D86635358}" type="datetimeFigureOut">
              <a:rPr kumimoji="1" lang="zh-CN" altLang="en-US" smtClean="0"/>
              <a:t>2018/9/8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F0596-107B-774B-BF46-E5FE3857A7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251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smtClean="0"/>
              <a:t>跑鞋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9966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3987" y="600075"/>
            <a:ext cx="9144000" cy="1081088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鸿星尔克</a:t>
            </a:r>
            <a:r>
              <a:rPr kumimoji="1" lang="zh-CN" altLang="en-US" dirty="0"/>
              <a:t>，</a:t>
            </a:r>
            <a:r>
              <a:rPr kumimoji="1" lang="zh-CN" altLang="en-US" dirty="0"/>
              <a:t>抄袭</a:t>
            </a:r>
            <a:r>
              <a:rPr kumimoji="1" lang="en-US" altLang="zh-CN" dirty="0"/>
              <a:t>NO.1</a:t>
            </a:r>
            <a:endParaRPr kumimoji="1" lang="zh-CN" altLang="en-US" dirty="0"/>
          </a:p>
        </p:txBody>
      </p:sp>
      <p:pic>
        <p:nvPicPr>
          <p:cNvPr id="1026" name="Picture 2" descr="http://5b0988e595225.cdn.sohucs.com/images/20180823/0f1466e57d824467b8b8820c5c5eba27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728" y="1681163"/>
            <a:ext cx="9190518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80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怎么选择跑鞋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4605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66850" y="500062"/>
            <a:ext cx="9144000" cy="1152525"/>
          </a:xfrm>
        </p:spPr>
        <p:txBody>
          <a:bodyPr/>
          <a:lstStyle/>
          <a:p>
            <a:r>
              <a:rPr kumimoji="1" lang="zh-CN" altLang="en-US" dirty="0" smtClean="0"/>
              <a:t>跑鞋的减震技术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139634" y="372516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555555"/>
                </a:solidFill>
                <a:latin typeface="TIBch" charset="0"/>
              </a:rPr>
              <a:t>机械减震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134826" y="1652587"/>
            <a:ext cx="8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191919"/>
                </a:solidFill>
                <a:latin typeface="PingFang SC" charset="-122"/>
              </a:rPr>
              <a:t>ASICS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34825" y="2251114"/>
            <a:ext cx="89808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91919"/>
                </a:solidFill>
                <a:latin typeface="PingFang SC" charset="-122"/>
              </a:rPr>
              <a:t>ASICS</a:t>
            </a:r>
            <a:r>
              <a:rPr lang="zh-CN" altLang="en-US" dirty="0">
                <a:solidFill>
                  <a:srgbClr val="191919"/>
                </a:solidFill>
                <a:latin typeface="PingFang SC" charset="-122"/>
              </a:rPr>
              <a:t>作为跑鞋之王是有理由的，有人用</a:t>
            </a:r>
            <a:r>
              <a:rPr lang="en-US" altLang="zh-CN" dirty="0">
                <a:solidFill>
                  <a:srgbClr val="191919"/>
                </a:solidFill>
                <a:latin typeface="PingFang SC" charset="-122"/>
              </a:rPr>
              <a:t>ASICS</a:t>
            </a:r>
            <a:r>
              <a:rPr lang="zh-CN" altLang="en-US" dirty="0">
                <a:solidFill>
                  <a:srgbClr val="191919"/>
                </a:solidFill>
                <a:latin typeface="PingFang SC" charset="-122"/>
              </a:rPr>
              <a:t>做了一个减震实验</a:t>
            </a:r>
            <a:r>
              <a:rPr lang="en-US" altLang="zh-CN" dirty="0">
                <a:solidFill>
                  <a:srgbClr val="191919"/>
                </a:solidFill>
                <a:latin typeface="PingFang SC" charset="-122"/>
              </a:rPr>
              <a:t>——</a:t>
            </a:r>
            <a:r>
              <a:rPr lang="zh-CN" altLang="en-US" dirty="0">
                <a:solidFill>
                  <a:srgbClr val="191919"/>
                </a:solidFill>
                <a:latin typeface="PingFang SC" charset="-122"/>
              </a:rPr>
              <a:t>将一个生鸡蛋从</a:t>
            </a:r>
            <a:r>
              <a:rPr lang="en-US" altLang="zh-CN" dirty="0">
                <a:solidFill>
                  <a:srgbClr val="191919"/>
                </a:solidFill>
                <a:latin typeface="PingFang SC" charset="-122"/>
              </a:rPr>
              <a:t>18</a:t>
            </a:r>
            <a:r>
              <a:rPr lang="zh-CN" altLang="en-US" dirty="0">
                <a:solidFill>
                  <a:srgbClr val="191919"/>
                </a:solidFill>
                <a:latin typeface="PingFang SC" charset="-122"/>
              </a:rPr>
              <a:t>米高空（</a:t>
            </a:r>
            <a:r>
              <a:rPr lang="en-US" altLang="zh-CN" dirty="0">
                <a:solidFill>
                  <a:srgbClr val="191919"/>
                </a:solidFill>
                <a:latin typeface="PingFang SC" charset="-122"/>
              </a:rPr>
              <a:t>6</a:t>
            </a:r>
            <a:r>
              <a:rPr lang="zh-CN" altLang="en-US" dirty="0">
                <a:solidFill>
                  <a:srgbClr val="191919"/>
                </a:solidFill>
                <a:latin typeface="PingFang SC" charset="-122"/>
              </a:rPr>
              <a:t>层楼）掉下来落在</a:t>
            </a:r>
            <a:r>
              <a:rPr lang="en-US" altLang="zh-CN" dirty="0">
                <a:solidFill>
                  <a:srgbClr val="191919"/>
                </a:solidFill>
                <a:latin typeface="PingFang SC" charset="-122"/>
              </a:rPr>
              <a:t>2CM </a:t>
            </a:r>
            <a:r>
              <a:rPr lang="zh-CN" altLang="en-US" dirty="0">
                <a:solidFill>
                  <a:srgbClr val="191919"/>
                </a:solidFill>
                <a:latin typeface="PingFang SC" charset="-122"/>
              </a:rPr>
              <a:t>的</a:t>
            </a:r>
            <a:r>
              <a:rPr lang="en-US" altLang="zh-CN" b="1" dirty="0">
                <a:solidFill>
                  <a:srgbClr val="191919"/>
                </a:solidFill>
                <a:latin typeface="PingFang SC" charset="-122"/>
              </a:rPr>
              <a:t>GEL</a:t>
            </a:r>
            <a:r>
              <a:rPr lang="zh-CN" altLang="en-US" b="1" dirty="0">
                <a:solidFill>
                  <a:srgbClr val="191919"/>
                </a:solidFill>
                <a:latin typeface="PingFang SC" charset="-122"/>
              </a:rPr>
              <a:t>减震胶</a:t>
            </a:r>
            <a:r>
              <a:rPr lang="zh-CN" altLang="en-US" dirty="0">
                <a:solidFill>
                  <a:srgbClr val="191919"/>
                </a:solidFill>
                <a:latin typeface="PingFang SC" charset="-122"/>
              </a:rPr>
              <a:t>上竟然安然无恙。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34825" y="3126640"/>
            <a:ext cx="111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191919"/>
                </a:solidFill>
                <a:latin typeface="PingFang SC" charset="-122"/>
              </a:rPr>
              <a:t>MIZUNO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134825" y="4323694"/>
            <a:ext cx="4528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http://www.sohu.com/a/115967640_408203</a:t>
            </a:r>
          </a:p>
        </p:txBody>
      </p:sp>
    </p:spTree>
    <p:extLst>
      <p:ext uri="{BB962C8B-B14F-4D97-AF65-F5344CB8AC3E}">
        <p14:creationId xmlns:p14="http://schemas.microsoft.com/office/powerpoint/2010/main" val="1534467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38275" y="485775"/>
            <a:ext cx="9144000" cy="1095375"/>
          </a:xfrm>
        </p:spPr>
        <p:txBody>
          <a:bodyPr/>
          <a:lstStyle/>
          <a:p>
            <a:r>
              <a:rPr kumimoji="1" lang="zh-CN" altLang="en-US" dirty="0" smtClean="0"/>
              <a:t>四大跑鞋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272396" y="1829871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333333"/>
                </a:solidFill>
                <a:latin typeface="arial" charset="0"/>
              </a:rPr>
              <a:t>怎么来的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92829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38275" y="485775"/>
            <a:ext cx="9144000" cy="1095375"/>
          </a:xfrm>
        </p:spPr>
        <p:txBody>
          <a:bodyPr/>
          <a:lstStyle/>
          <a:p>
            <a:r>
              <a:rPr kumimoji="1" lang="zh-CN" altLang="en-US" dirty="0" smtClean="0"/>
              <a:t>亚瑟士和美津浓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272396" y="1829871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333333"/>
                </a:solidFill>
                <a:latin typeface="arial" charset="0"/>
              </a:rPr>
              <a:t>历史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2272396" y="2504659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333333"/>
                </a:solidFill>
                <a:latin typeface="arial" charset="0"/>
              </a:rPr>
              <a:t>技术对比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82267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66850" y="600075"/>
            <a:ext cx="9144000" cy="1095375"/>
          </a:xfrm>
        </p:spPr>
        <p:txBody>
          <a:bodyPr/>
          <a:lstStyle/>
          <a:p>
            <a:r>
              <a:rPr kumimoji="1" lang="zh-CN" altLang="en-US" dirty="0" smtClean="0"/>
              <a:t>美津浓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323965" y="2716755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555555"/>
                </a:solidFill>
                <a:latin typeface="TIBch" charset="0"/>
              </a:rPr>
              <a:t>跑鞋，足球鞋等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23965" y="3449705"/>
            <a:ext cx="2089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555555"/>
                </a:solidFill>
                <a:latin typeface="TIBch" charset="0"/>
              </a:rPr>
              <a:t>Wave</a:t>
            </a:r>
            <a:r>
              <a:rPr lang="zh-CN" altLang="en-US" dirty="0">
                <a:solidFill>
                  <a:srgbClr val="555555"/>
                </a:solidFill>
                <a:latin typeface="TIBch" charset="0"/>
              </a:rPr>
              <a:t>机械减震技术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323965" y="204156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>
                <a:solidFill>
                  <a:srgbClr val="555555"/>
                </a:solidFill>
                <a:latin typeface="TIBch" charset="0"/>
              </a:rPr>
              <a:t>历史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7323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100</Words>
  <Application>Microsoft Macintosh PowerPoint</Application>
  <PresentationFormat>宽屏</PresentationFormat>
  <Paragraphs>18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DengXian</vt:lpstr>
      <vt:lpstr>DengXian Light</vt:lpstr>
      <vt:lpstr>PingFang SC</vt:lpstr>
      <vt:lpstr>TIBch</vt:lpstr>
      <vt:lpstr>Arial</vt:lpstr>
      <vt:lpstr>Arial</vt:lpstr>
      <vt:lpstr>Office 主题</vt:lpstr>
      <vt:lpstr>跑鞋</vt:lpstr>
      <vt:lpstr>鸿星尔克，抄袭NO.1</vt:lpstr>
      <vt:lpstr>怎么选择跑鞋</vt:lpstr>
      <vt:lpstr>跑鞋的减震技术</vt:lpstr>
      <vt:lpstr>四大跑鞋</vt:lpstr>
      <vt:lpstr>亚瑟士和美津浓</vt:lpstr>
      <vt:lpstr>美津浓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跑鞋</dc:title>
  <dc:creator>administrator</dc:creator>
  <cp:lastModifiedBy>administrator</cp:lastModifiedBy>
  <cp:revision>22</cp:revision>
  <dcterms:created xsi:type="dcterms:W3CDTF">2018-09-07T23:47:32Z</dcterms:created>
  <dcterms:modified xsi:type="dcterms:W3CDTF">2018-09-08T13:43:14Z</dcterms:modified>
</cp:coreProperties>
</file>