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3" r:id="rId3"/>
    <p:sldId id="257" r:id="rId4"/>
    <p:sldId id="261" r:id="rId5"/>
    <p:sldId id="262" r:id="rId6"/>
    <p:sldId id="258" r:id="rId7"/>
    <p:sldId id="259" r:id="rId8"/>
    <p:sldId id="289" r:id="rId9"/>
    <p:sldId id="263" r:id="rId10"/>
    <p:sldId id="260" r:id="rId11"/>
    <p:sldId id="264" r:id="rId12"/>
    <p:sldId id="286" r:id="rId13"/>
    <p:sldId id="287" r:id="rId14"/>
    <p:sldId id="284" r:id="rId15"/>
    <p:sldId id="291" r:id="rId16"/>
    <p:sldId id="290" r:id="rId17"/>
    <p:sldId id="297" r:id="rId18"/>
    <p:sldId id="296" r:id="rId19"/>
    <p:sldId id="301" r:id="rId20"/>
    <p:sldId id="298" r:id="rId21"/>
    <p:sldId id="302" r:id="rId22"/>
    <p:sldId id="299" r:id="rId23"/>
    <p:sldId id="294" r:id="rId24"/>
    <p:sldId id="288" r:id="rId25"/>
    <p:sldId id="295" r:id="rId26"/>
    <p:sldId id="300" r:id="rId27"/>
    <p:sldId id="303" r:id="rId28"/>
    <p:sldId id="265" r:id="rId29"/>
    <p:sldId id="267" r:id="rId30"/>
    <p:sldId id="266" r:id="rId31"/>
    <p:sldId id="306" r:id="rId32"/>
    <p:sldId id="305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CB9"/>
    <a:srgbClr val="FFCA82"/>
    <a:srgbClr val="763E23"/>
    <a:srgbClr val="9F6A3B"/>
    <a:srgbClr val="703116"/>
    <a:srgbClr val="733E25"/>
    <a:srgbClr val="946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6FF9-21DC-4DBD-AB41-3DA480A5C04A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0E07-DACA-4233-A001-183532837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52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5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5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3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2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3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8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D1B7-57BE-44EC-8D54-EF57C536A437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920-0F44-4D77-9030-C22EEA580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6327" y="366169"/>
            <a:ext cx="7571631" cy="398984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839066" y="3242607"/>
            <a:ext cx="568736" cy="560664"/>
            <a:chOff x="5839066" y="3242607"/>
            <a:chExt cx="568736" cy="560664"/>
          </a:xfrm>
        </p:grpSpPr>
        <p:sp>
          <p:nvSpPr>
            <p:cNvPr id="8" name="椭圆 7"/>
            <p:cNvSpPr/>
            <p:nvPr/>
          </p:nvSpPr>
          <p:spPr>
            <a:xfrm>
              <a:off x="583906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64063" y="326132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620641" y="3242607"/>
            <a:ext cx="560664" cy="560664"/>
            <a:chOff x="6620641" y="3242607"/>
            <a:chExt cx="560664" cy="560664"/>
          </a:xfrm>
        </p:grpSpPr>
        <p:sp>
          <p:nvSpPr>
            <p:cNvPr id="9" name="椭圆 8"/>
            <p:cNvSpPr/>
            <p:nvPr/>
          </p:nvSpPr>
          <p:spPr>
            <a:xfrm>
              <a:off x="662064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20641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2216" y="3242607"/>
            <a:ext cx="568736" cy="560664"/>
            <a:chOff x="7402216" y="3242607"/>
            <a:chExt cx="568736" cy="560664"/>
          </a:xfrm>
        </p:grpSpPr>
        <p:sp>
          <p:nvSpPr>
            <p:cNvPr id="10" name="椭圆 9"/>
            <p:cNvSpPr/>
            <p:nvPr/>
          </p:nvSpPr>
          <p:spPr>
            <a:xfrm>
              <a:off x="7402216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427213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绸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83791" y="3242607"/>
            <a:ext cx="560664" cy="560664"/>
            <a:chOff x="8183791" y="3242607"/>
            <a:chExt cx="560664" cy="560664"/>
          </a:xfrm>
        </p:grpSpPr>
        <p:sp>
          <p:nvSpPr>
            <p:cNvPr id="11" name="椭圆 10"/>
            <p:cNvSpPr/>
            <p:nvPr/>
          </p:nvSpPr>
          <p:spPr>
            <a:xfrm>
              <a:off x="8183791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0716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57294" y="3242607"/>
            <a:ext cx="560664" cy="560664"/>
            <a:chOff x="8957294" y="3242607"/>
            <a:chExt cx="560664" cy="560664"/>
          </a:xfrm>
        </p:grpSpPr>
        <p:sp>
          <p:nvSpPr>
            <p:cNvPr id="12" name="椭圆 11"/>
            <p:cNvSpPr/>
            <p:nvPr/>
          </p:nvSpPr>
          <p:spPr>
            <a:xfrm>
              <a:off x="8957294" y="3242607"/>
              <a:ext cx="560664" cy="560664"/>
            </a:xfrm>
            <a:prstGeom prst="ellipse">
              <a:avLst/>
            </a:prstGeom>
            <a:solidFill>
              <a:srgbClr val="946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74219" y="32426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562AA4F-C71B-495C-962D-967CE3BC3947}"/>
              </a:ext>
            </a:extLst>
          </p:cNvPr>
          <p:cNvSpPr/>
          <p:nvPr/>
        </p:nvSpPr>
        <p:spPr>
          <a:xfrm>
            <a:off x="2301652" y="4190657"/>
            <a:ext cx="4966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Belt and One Road</a:t>
            </a:r>
          </a:p>
        </p:txBody>
      </p:sp>
    </p:spTree>
    <p:extLst>
      <p:ext uri="{BB962C8B-B14F-4D97-AF65-F5344CB8AC3E}">
        <p14:creationId xmlns:p14="http://schemas.microsoft.com/office/powerpoint/2010/main" val="299973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89985" y="672545"/>
            <a:ext cx="2123180" cy="1830328"/>
            <a:chOff x="2958235" y="1538077"/>
            <a:chExt cx="2411896" cy="2079221"/>
          </a:xfrm>
        </p:grpSpPr>
        <p:sp>
          <p:nvSpPr>
            <p:cNvPr id="5" name="Hexágono 6"/>
            <p:cNvSpPr/>
            <p:nvPr/>
          </p:nvSpPr>
          <p:spPr>
            <a:xfrm>
              <a:off x="2958235" y="1538077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F1DCB9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89541" y="2073312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和平合作</a:t>
              </a:r>
              <a:endParaRPr lang="en-US" altLang="zh-CN" sz="28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51165" y="3016807"/>
            <a:ext cx="2123180" cy="1830328"/>
            <a:chOff x="7119415" y="3882339"/>
            <a:chExt cx="2411896" cy="2079221"/>
          </a:xfrm>
        </p:grpSpPr>
        <p:sp>
          <p:nvSpPr>
            <p:cNvPr id="8" name="Hexágono 5"/>
            <p:cNvSpPr/>
            <p:nvPr/>
          </p:nvSpPr>
          <p:spPr>
            <a:xfrm>
              <a:off x="7119415" y="3882339"/>
              <a:ext cx="2411896" cy="2079221"/>
            </a:xfrm>
            <a:prstGeom prst="hexagon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F1DCB9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433429" y="4487413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互利共赢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51165" y="672545"/>
            <a:ext cx="2123180" cy="1830328"/>
            <a:chOff x="7119415" y="1538077"/>
            <a:chExt cx="2411896" cy="2079221"/>
          </a:xfrm>
        </p:grpSpPr>
        <p:sp>
          <p:nvSpPr>
            <p:cNvPr id="11" name="Hexágono 4"/>
            <p:cNvSpPr/>
            <p:nvPr/>
          </p:nvSpPr>
          <p:spPr>
            <a:xfrm>
              <a:off x="7119415" y="1538077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rgbClr val="9F6A3B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433429" y="2049778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开放包容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89985" y="3016807"/>
            <a:ext cx="2123180" cy="1830328"/>
            <a:chOff x="2958235" y="3882339"/>
            <a:chExt cx="2411896" cy="2079221"/>
          </a:xfrm>
        </p:grpSpPr>
        <p:sp>
          <p:nvSpPr>
            <p:cNvPr id="14" name="Hexágono 7"/>
            <p:cNvSpPr/>
            <p:nvPr/>
          </p:nvSpPr>
          <p:spPr>
            <a:xfrm>
              <a:off x="2958235" y="3882339"/>
              <a:ext cx="2411896" cy="2079221"/>
            </a:xfrm>
            <a:prstGeom prst="hexagon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rgbClr val="9F6A3B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23868" y="4472760"/>
              <a:ext cx="1981199" cy="752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9F6A3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互学互鉴</a:t>
              </a:r>
              <a:endParaRPr lang="en-US" altLang="zh-CN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70575" y="1844676"/>
            <a:ext cx="2123180" cy="1830328"/>
            <a:chOff x="5070575" y="1844676"/>
            <a:chExt cx="2123180" cy="1830328"/>
          </a:xfrm>
        </p:grpSpPr>
        <p:sp>
          <p:nvSpPr>
            <p:cNvPr id="17" name="Hexágono 3"/>
            <p:cNvSpPr/>
            <p:nvPr/>
          </p:nvSpPr>
          <p:spPr>
            <a:xfrm>
              <a:off x="5070575" y="1844676"/>
              <a:ext cx="2123180" cy="1830328"/>
            </a:xfrm>
            <a:prstGeom prst="hexagon">
              <a:avLst/>
            </a:prstGeom>
            <a:noFill/>
            <a:ln w="57150"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矩形 19"/>
            <p:cNvSpPr/>
            <p:nvPr/>
          </p:nvSpPr>
          <p:spPr>
            <a:xfrm>
              <a:off x="5249822" y="2067342"/>
              <a:ext cx="176468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F6A3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这是人类文明的宝贵遗产</a:t>
              </a:r>
              <a:endPara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3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92488" y="1095025"/>
            <a:ext cx="4943060" cy="8265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凿空之旅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0.bdstatic.com/94o3dSag_xI4khGkpoWK1HF6hhy/baike/c0%3Dbaike80%2C5%2C5%2C80%2C26/sign=25d4a0fcd539b60059c307e588395e4f/d000baa1cd11728b770a2f3dc8fcc3cec3fd2c8d.jpg">
            <a:extLst>
              <a:ext uri="{FF2B5EF4-FFF2-40B4-BE49-F238E27FC236}">
                <a16:creationId xmlns:a16="http://schemas.microsoft.com/office/drawing/2014/main" id="{97E60E32-19E7-4590-942A-B22070BA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5" y="250452"/>
            <a:ext cx="11245629" cy="478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8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7">
            <a:extLst>
              <a:ext uri="{FF2B5EF4-FFF2-40B4-BE49-F238E27FC236}">
                <a16:creationId xmlns:a16="http://schemas.microsoft.com/office/drawing/2014/main" id="{AFF874F5-AFFE-4EFF-9EE1-4B13BF7FAE0F}"/>
              </a:ext>
            </a:extLst>
          </p:cNvPr>
          <p:cNvSpPr txBox="1"/>
          <p:nvPr/>
        </p:nvSpPr>
        <p:spPr>
          <a:xfrm>
            <a:off x="311121" y="261958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汉武帝，匈奴，远交近攻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070CD5CA-B21A-4337-A688-8FE3ADF39F61}"/>
              </a:ext>
            </a:extLst>
          </p:cNvPr>
          <p:cNvSpPr txBox="1"/>
          <p:nvPr/>
        </p:nvSpPr>
        <p:spPr>
          <a:xfrm>
            <a:off x="311121" y="640130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大月氏，张骞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27691FAD-C58E-490F-BC99-95987765B285}"/>
              </a:ext>
            </a:extLst>
          </p:cNvPr>
          <p:cNvSpPr txBox="1"/>
          <p:nvPr/>
        </p:nvSpPr>
        <p:spPr>
          <a:xfrm>
            <a:off x="311121" y="1016425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张骞被抓， 软禁十年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7">
            <a:extLst>
              <a:ext uri="{FF2B5EF4-FFF2-40B4-BE49-F238E27FC236}">
                <a16:creationId xmlns:a16="http://schemas.microsoft.com/office/drawing/2014/main" id="{28866353-0C17-4999-856B-56EEAC453DC5}"/>
              </a:ext>
            </a:extLst>
          </p:cNvPr>
          <p:cNvSpPr txBox="1"/>
          <p:nvPr/>
        </p:nvSpPr>
        <p:spPr>
          <a:xfrm>
            <a:off x="337625" y="1425583"/>
            <a:ext cx="4869579" cy="34627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大月氏畏惧匈奴已前往西亚、东欧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F3B9D9F6-FF66-4B46-B283-4F88121C2295}"/>
              </a:ext>
            </a:extLst>
          </p:cNvPr>
          <p:cNvSpPr txBox="1"/>
          <p:nvPr/>
        </p:nvSpPr>
        <p:spPr>
          <a:xfrm>
            <a:off x="337625" y="1996949"/>
            <a:ext cx="6288462" cy="900271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军事目的落空，却建立了外交联系，让我们看到了西域地区丰富的文化和物产，也积累了大量西域的文化和资料，后人探索西域的重要参考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27">
            <a:extLst>
              <a:ext uri="{FF2B5EF4-FFF2-40B4-BE49-F238E27FC236}">
                <a16:creationId xmlns:a16="http://schemas.microsoft.com/office/drawing/2014/main" id="{BA117EFE-323A-4A09-BC24-5CF198063890}"/>
              </a:ext>
            </a:extLst>
          </p:cNvPr>
          <p:cNvSpPr txBox="1"/>
          <p:nvPr/>
        </p:nvSpPr>
        <p:spPr>
          <a:xfrm>
            <a:off x="337625" y="3209697"/>
            <a:ext cx="4869579" cy="438606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博望侯，</a:t>
            </a:r>
            <a:r>
              <a:rPr lang="zh-CN" altLang="en-US" sz="2400" dirty="0"/>
              <a:t> 广瞻博望</a:t>
            </a:r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EB47AC2-DB78-4C29-88A4-6B35C36BEDBA}"/>
              </a:ext>
            </a:extLst>
          </p:cNvPr>
          <p:cNvSpPr txBox="1"/>
          <p:nvPr/>
        </p:nvSpPr>
        <p:spPr>
          <a:xfrm>
            <a:off x="311121" y="3820802"/>
            <a:ext cx="5453576" cy="62327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丝绸之路的开拓者，第一个正眼看世界的中国人，东方的哥伦布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5FA9FA-3EBC-423F-9388-F9C6DB2B3B82}"/>
              </a:ext>
            </a:extLst>
          </p:cNvPr>
          <p:cNvSpPr/>
          <p:nvPr/>
        </p:nvSpPr>
        <p:spPr>
          <a:xfrm>
            <a:off x="5764697" y="270798"/>
            <a:ext cx="2920992" cy="36933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多年的中国汉代</a:t>
            </a:r>
            <a:endParaRPr 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3C981-FA0F-405B-9989-5232E9FB7A12}"/>
              </a:ext>
            </a:extLst>
          </p:cNvPr>
          <p:cNvSpPr/>
          <p:nvPr/>
        </p:nvSpPr>
        <p:spPr>
          <a:xfrm>
            <a:off x="5473147" y="813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一支从长安出发的和平使团，开始打通东方通往西方的道路，完成了“凿空之旅”，这就是著名的张骞出使西域。</a:t>
            </a:r>
          </a:p>
        </p:txBody>
      </p:sp>
    </p:spTree>
    <p:extLst>
      <p:ext uri="{BB962C8B-B14F-4D97-AF65-F5344CB8AC3E}">
        <p14:creationId xmlns:p14="http://schemas.microsoft.com/office/powerpoint/2010/main" val="19343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46525" y="1026205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弃笔从戎与西域都护府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7">
            <a:extLst>
              <a:ext uri="{FF2B5EF4-FFF2-40B4-BE49-F238E27FC236}">
                <a16:creationId xmlns:a16="http://schemas.microsoft.com/office/drawing/2014/main" id="{E73954C8-35DA-4871-81EA-C3698C294B46}"/>
              </a:ext>
            </a:extLst>
          </p:cNvPr>
          <p:cNvSpPr txBox="1"/>
          <p:nvPr/>
        </p:nvSpPr>
        <p:spPr>
          <a:xfrm>
            <a:off x="311121" y="261958"/>
            <a:ext cx="8051001" cy="311626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西汉后期，西域都护府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成龙 天降雄狮  官兵保护丝绸之路和平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73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班超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父兄 文史学家 书香门第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心怀天下  不满现状  放弃抄书  投身军旅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弃笔从戎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平定西域混乱 “断匈奴右臂”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争取多数，分化瓦解匈奴，重塑中国在西域的威信和影响力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加强联系，促进民族融合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定远侯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 甘英 出使“大秦（罗马帝国）”，更进一步拓宽了中原王朝对于西域的视野</a:t>
            </a:r>
          </a:p>
        </p:txBody>
      </p:sp>
    </p:spTree>
    <p:extLst>
      <p:ext uri="{BB962C8B-B14F-4D97-AF65-F5344CB8AC3E}">
        <p14:creationId xmlns:p14="http://schemas.microsoft.com/office/powerpoint/2010/main" val="3129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4C333C-F94C-4411-B610-FF3D51F92F1F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东西方的首次接触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9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468592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罗 汉  大帝国， 旗鼓相当，各 </a:t>
            </a:r>
            <a:r>
              <a:rPr lang="en-US" altLang="zh-CN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万人口</a:t>
            </a:r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公元前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西汉  西域都护府， 甘延寿、陈汤，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万人西征匈奴，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单于 奇怪的雇佣军， 阵法奇怪， 古罗马军队， 失踪的罗马第一军团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官方， 东汉，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班超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后汉书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西域传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166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 古罗马大秦王 安敦， 洛阳 汉桓帝， 中西方文化交流的正式开始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一，东西汉对西域管理，匈奴每况愈下，一分为二，一部分融入汉朝，一部份向西逃到东欧，击退日耳曼人，日耳曼人最终灭亡了罗马帝国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二，为什么意大利米兰是时装之都。古罗马，最早与中国开展商贸的西方帝国。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丝绸、纺织品，贵族、富豪， 衣服、帘幕材料。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罗马核心，意大利，服装业和纺织业的优良基础。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西安为什么没有成为时装之都？</a:t>
            </a:r>
          </a:p>
        </p:txBody>
      </p:sp>
    </p:spTree>
    <p:extLst>
      <p:ext uri="{BB962C8B-B14F-4D97-AF65-F5344CB8AC3E}">
        <p14:creationId xmlns:p14="http://schemas.microsoft.com/office/powerpoint/2010/main" val="5786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从唐朝雄风看丝绸之路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0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783809" cy="3085484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唐朝 顶峰</a:t>
            </a:r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汉以后 全面统一中国， 动乱， 无力维持联系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效仿汉朝，设立国家机关，唐三藏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西冷贵族，西域血统， 李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拓跋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大运河，瓷器、丝绸 从南到北 更容易。贸易 有小到大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张籍 </a:t>
            </a:r>
            <a:r>
              <a:rPr lang="en-US" altLang="zh-CN" dirty="0"/>
              <a:t>《</a:t>
            </a:r>
            <a:r>
              <a:rPr lang="zh-CN" altLang="en-US" dirty="0"/>
              <a:t>凉州词</a:t>
            </a:r>
            <a:r>
              <a:rPr lang="en-US" altLang="zh-CN" dirty="0"/>
              <a:t>》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/>
              <a:t>无数铃声遥过碛，应驮白练到安西</a:t>
            </a:r>
            <a:endParaRPr lang="en-US" altLang="zh-CN" dirty="0"/>
          </a:p>
          <a:p>
            <a:r>
              <a:rPr lang="zh-CN" altLang="en-US" dirty="0"/>
              <a:t>这里的“铃声”即驼铃，是沙漠中的特有景象，写一列长长的骆驼队远远地走过，究竟通向哪里去呢？本应是运载到安西。言外之意是，现在的安西都护府辖境为吐蕃控制，丝绸之路早已闭塞阻隔，骆驼队再不能到达安西了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汉探索，唐繁盛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32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7">
            <a:extLst>
              <a:ext uri="{FF2B5EF4-FFF2-40B4-BE49-F238E27FC236}">
                <a16:creationId xmlns:a16="http://schemas.microsoft.com/office/drawing/2014/main" id="{BBAD42A1-9131-4293-9E9C-F13DFF248249}"/>
              </a:ext>
            </a:extLst>
          </p:cNvPr>
          <p:cNvSpPr txBox="1"/>
          <p:nvPr/>
        </p:nvSpPr>
        <p:spPr>
          <a:xfrm>
            <a:off x="390634" y="414844"/>
            <a:ext cx="10794201" cy="2839263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不陌生 很重要  习近平</a:t>
            </a:r>
            <a:endParaRPr lang="en-US" altLang="zh-CN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很热门 很多媒体、各级政府 积极呼吁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很新鲜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 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一带一路 高峰论坛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高大上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十九大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写入党章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每个人都有熟知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 海上 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 交织在每个中华民族儿女的大国记忆里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为何在此时此刻被寄予了厚望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A6D252-5BB7-45B1-97D1-28515B680CE8}"/>
              </a:ext>
            </a:extLst>
          </p:cNvPr>
          <p:cNvSpPr/>
          <p:nvPr/>
        </p:nvSpPr>
        <p:spPr>
          <a:xfrm>
            <a:off x="293326" y="3454807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One Belt and One Road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丝绸之路促进中华民族强大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26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783809" cy="425503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sz="200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文化， 互相影响</a:t>
            </a:r>
            <a:endParaRPr lang="en-US" altLang="zh-CN" sz="2000" dirty="0">
              <a:solidFill>
                <a:srgbClr val="763E2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佛教、伊斯兰、基督教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丝绸、瓷器、香料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china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外来：土豆、胡萝卜、大蒜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人口迁徙和流动，为民族融合铺设了一条快车道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中华民族：丝绸之路功不可没，大量西域姓氏，昭武九姓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/>
              <a:t>政治、经济、文化的往来极大提升综合国力，中原王朝</a:t>
            </a:r>
            <a:r>
              <a:rPr lang="en-US" altLang="zh-CN" dirty="0"/>
              <a:t>=》</a:t>
            </a:r>
            <a:r>
              <a:rPr lang="zh-CN" altLang="en-US" dirty="0"/>
              <a:t>多民族、多文化的区域大国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海上丝绸之路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DCE3CF-E8E8-4956-A59B-54883199D8E3}"/>
              </a:ext>
            </a:extLst>
          </p:cNvPr>
          <p:cNvSpPr/>
          <p:nvPr/>
        </p:nvSpPr>
        <p:spPr>
          <a:xfrm>
            <a:off x="4256695" y="1065961"/>
            <a:ext cx="4616433" cy="786039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最富有的朝代为何是宋朝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4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262417" y="159034"/>
            <a:ext cx="11359739" cy="4778255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不亚于 丝绸之路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秦汉， 沿海渔民，马来半岛，物产流通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唐朝以后，迅猛发展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北方游牧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南方农耕民族 矛盾， 持续多年，无法调和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长期战乱，无法保障贸易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唐灭两年，西域不知道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南方出海口，海外探索。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南方 东汉三国  造船技术， 改进升级， 航海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系统科学源自宋朝，对发明优良系统的改良和矫正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火药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突火枪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思南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=》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指南针， 航海家告白看星星 找方向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开发江南，海上贸易，规模商品经济， 远超其他国家</a:t>
            </a:r>
            <a:endParaRPr lang="en-US" altLang="zh-CN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黄金价格折算，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2280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美元， 并不科学和严谨， 世界 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65%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1-1.5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 两白银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元明清总和</a:t>
            </a:r>
          </a:p>
        </p:txBody>
      </p:sp>
    </p:spTree>
    <p:extLst>
      <p:ext uri="{BB962C8B-B14F-4D97-AF65-F5344CB8AC3E}">
        <p14:creationId xmlns:p14="http://schemas.microsoft.com/office/powerpoint/2010/main" val="18476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46297" y="980980"/>
            <a:ext cx="5600067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海上丝绸之路的杰作</a:t>
            </a:r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郑和下西洋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4685922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年后，明朝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顶峰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郑和七次远洋航海，留下千古佳话。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规模最大、船只最多、海员最多、时间最久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亚非 等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 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个国家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圣旨，盖玉玺，内容空白，沿途册封领主，传播文化技术，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客观上促进大航海时代来临和海权意识崛起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瓷器、丝绸 口碑，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罗盘、火炮 安全保障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多宝船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EF56E9-6642-4F8F-B1E4-DBD7A9D6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22" y="473943"/>
            <a:ext cx="3050626" cy="48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>
            <a:off x="1929468" y="2041446"/>
            <a:ext cx="2117057" cy="1825050"/>
          </a:xfrm>
          <a:prstGeom prst="hexagon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pPr algn="ctr"/>
            <a:r>
              <a:rPr lang="zh-CN" altLang="en-US" sz="36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600" dirty="0">
              <a:solidFill>
                <a:srgbClr val="F1DCB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8575" y="1164956"/>
            <a:ext cx="6063895" cy="876490"/>
          </a:xfrm>
          <a:prstGeom prst="rect">
            <a:avLst/>
          </a:prstGeom>
          <a:solidFill>
            <a:srgbClr val="9F6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04" tIns="34302" rIns="68604" bIns="34302" rtlCol="0" anchor="ctr"/>
          <a:lstStyle/>
          <a:p>
            <a:r>
              <a:rPr lang="zh-CN" altLang="en-US" sz="2400" b="1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从一带一路倡议回看海上丝绸之路的兴衰</a:t>
            </a:r>
            <a:endParaRPr lang="zh-CN" altLang="en-US" sz="2400" b="1" dirty="0">
              <a:solidFill>
                <a:srgbClr val="F1DC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和平合作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9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0"/>
          <p:cNvSpPr txBox="1"/>
          <p:nvPr/>
        </p:nvSpPr>
        <p:spPr>
          <a:xfrm>
            <a:off x="408191" y="357816"/>
            <a:ext cx="11359739" cy="684827"/>
          </a:xfrm>
          <a:prstGeom prst="rect">
            <a:avLst/>
          </a:prstGeom>
          <a:noFill/>
        </p:spPr>
        <p:txBody>
          <a:bodyPr wrap="square" lIns="68604" tIns="34302" rIns="68604" bIns="34302" rtlCol="0">
            <a:spAutoFit/>
          </a:bodyPr>
          <a:lstStyle/>
          <a:p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年后，明朝</a:t>
            </a:r>
            <a:endParaRPr lang="en-US" altLang="zh-CN" sz="2000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顶峰  </a:t>
            </a:r>
            <a:r>
              <a:rPr lang="en-US" altLang="zh-CN" sz="2000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47500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开放包容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560336" y="1333500"/>
            <a:ext cx="2857500" cy="2862263"/>
          </a:xfrm>
          <a:prstGeom prst="ellipse">
            <a:avLst/>
          </a:prstGeom>
          <a:solidFill>
            <a:srgbClr val="9F6A3B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575371">
            <a:off x="5246332" y="2491879"/>
            <a:ext cx="2570163" cy="2628900"/>
          </a:xfrm>
          <a:custGeom>
            <a:avLst/>
            <a:gdLst>
              <a:gd name="T0" fmla="*/ 477 w 518"/>
              <a:gd name="T1" fmla="*/ 129 h 529"/>
              <a:gd name="T2" fmla="*/ 471 w 518"/>
              <a:gd name="T3" fmla="*/ 0 h 529"/>
              <a:gd name="T4" fmla="*/ 355 w 518"/>
              <a:gd name="T5" fmla="*/ 29 h 529"/>
              <a:gd name="T6" fmla="*/ 259 w 518"/>
              <a:gd name="T7" fmla="*/ 11 h 529"/>
              <a:gd name="T8" fmla="*/ 0 w 518"/>
              <a:gd name="T9" fmla="*/ 270 h 529"/>
              <a:gd name="T10" fmla="*/ 259 w 518"/>
              <a:gd name="T11" fmla="*/ 529 h 529"/>
              <a:gd name="T12" fmla="*/ 518 w 518"/>
              <a:gd name="T13" fmla="*/ 270 h 529"/>
              <a:gd name="T14" fmla="*/ 477 w 518"/>
              <a:gd name="T15" fmla="*/ 129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8" h="529">
                <a:moveTo>
                  <a:pt x="477" y="129"/>
                </a:moveTo>
                <a:cubicBezTo>
                  <a:pt x="471" y="0"/>
                  <a:pt x="471" y="0"/>
                  <a:pt x="471" y="0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326" y="17"/>
                  <a:pt x="293" y="11"/>
                  <a:pt x="259" y="11"/>
                </a:cubicBezTo>
                <a:cubicBezTo>
                  <a:pt x="116" y="11"/>
                  <a:pt x="0" y="127"/>
                  <a:pt x="0" y="270"/>
                </a:cubicBezTo>
                <a:cubicBezTo>
                  <a:pt x="0" y="413"/>
                  <a:pt x="116" y="529"/>
                  <a:pt x="259" y="529"/>
                </a:cubicBezTo>
                <a:cubicBezTo>
                  <a:pt x="402" y="529"/>
                  <a:pt x="518" y="413"/>
                  <a:pt x="518" y="270"/>
                </a:cubicBezTo>
                <a:cubicBezTo>
                  <a:pt x="518" y="218"/>
                  <a:pt x="503" y="170"/>
                  <a:pt x="477" y="129"/>
                </a:cubicBezTo>
                <a:close/>
              </a:path>
            </a:pathLst>
          </a:custGeom>
          <a:solidFill>
            <a:srgbClr val="FFCA8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50258" y="3039589"/>
            <a:ext cx="2045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古丝绸之路跨越尼罗河流域、底格里斯河和幼发拉底河流域、印度河和恒河流域、黄河和长江流域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3871355" y="348470"/>
            <a:ext cx="2483609" cy="2575447"/>
          </a:xfrm>
          <a:custGeom>
            <a:avLst/>
            <a:gdLst>
              <a:gd name="T0" fmla="*/ 353 w 398"/>
              <a:gd name="T1" fmla="*/ 325 h 412"/>
              <a:gd name="T2" fmla="*/ 398 w 398"/>
              <a:gd name="T3" fmla="*/ 199 h 412"/>
              <a:gd name="T4" fmla="*/ 199 w 398"/>
              <a:gd name="T5" fmla="*/ 0 h 412"/>
              <a:gd name="T6" fmla="*/ 0 w 398"/>
              <a:gd name="T7" fmla="*/ 199 h 412"/>
              <a:gd name="T8" fmla="*/ 199 w 398"/>
              <a:gd name="T9" fmla="*/ 399 h 412"/>
              <a:gd name="T10" fmla="*/ 257 w 398"/>
              <a:gd name="T11" fmla="*/ 390 h 412"/>
              <a:gd name="T12" fmla="*/ 352 w 398"/>
              <a:gd name="T13" fmla="*/ 412 h 412"/>
              <a:gd name="T14" fmla="*/ 353 w 398"/>
              <a:gd name="T15" fmla="*/ 325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8" h="412">
                <a:moveTo>
                  <a:pt x="353" y="325"/>
                </a:moveTo>
                <a:cubicBezTo>
                  <a:pt x="381" y="291"/>
                  <a:pt x="398" y="247"/>
                  <a:pt x="398" y="199"/>
                </a:cubicBezTo>
                <a:cubicBezTo>
                  <a:pt x="398" y="90"/>
                  <a:pt x="309" y="0"/>
                  <a:pt x="199" y="0"/>
                </a:cubicBezTo>
                <a:cubicBezTo>
                  <a:pt x="89" y="0"/>
                  <a:pt x="0" y="90"/>
                  <a:pt x="0" y="199"/>
                </a:cubicBezTo>
                <a:cubicBezTo>
                  <a:pt x="0" y="309"/>
                  <a:pt x="89" y="399"/>
                  <a:pt x="199" y="399"/>
                </a:cubicBezTo>
                <a:cubicBezTo>
                  <a:pt x="219" y="399"/>
                  <a:pt x="238" y="396"/>
                  <a:pt x="257" y="390"/>
                </a:cubicBezTo>
                <a:cubicBezTo>
                  <a:pt x="352" y="412"/>
                  <a:pt x="352" y="412"/>
                  <a:pt x="352" y="412"/>
                </a:cubicBezTo>
                <a:lnTo>
                  <a:pt x="353" y="325"/>
                </a:lnTo>
                <a:close/>
              </a:path>
            </a:pathLst>
          </a:custGeom>
          <a:solidFill>
            <a:srgbClr val="9F6A3B"/>
          </a:solidFill>
          <a:ln w="206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318342" y="1874697"/>
            <a:ext cx="1340167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rgbClr val="F1DCB9"/>
                </a:solidFill>
              </a:rPr>
              <a:t>开放包容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4073741" y="712253"/>
            <a:ext cx="203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跨越埃及文明、巴比伦文明、印度文明、中华文明的发祥地，跨越佛教、基督教、伊斯兰教信众的汇集地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3087000" y="2548731"/>
            <a:ext cx="1703334" cy="1684338"/>
            <a:chOff x="3087000" y="2548731"/>
            <a:chExt cx="1703334" cy="1684338"/>
          </a:xfrm>
        </p:grpSpPr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087000" y="2548731"/>
              <a:ext cx="1676400" cy="1684338"/>
            </a:xfrm>
            <a:custGeom>
              <a:avLst/>
              <a:gdLst>
                <a:gd name="T0" fmla="*/ 307 w 338"/>
                <a:gd name="T1" fmla="*/ 72 h 339"/>
                <a:gd name="T2" fmla="*/ 304 w 338"/>
                <a:gd name="T3" fmla="*/ 4 h 339"/>
                <a:gd name="T4" fmla="*/ 246 w 338"/>
                <a:gd name="T5" fmla="*/ 19 h 339"/>
                <a:gd name="T6" fmla="*/ 169 w 338"/>
                <a:gd name="T7" fmla="*/ 0 h 339"/>
                <a:gd name="T8" fmla="*/ 0 w 338"/>
                <a:gd name="T9" fmla="*/ 169 h 339"/>
                <a:gd name="T10" fmla="*/ 169 w 338"/>
                <a:gd name="T11" fmla="*/ 339 h 339"/>
                <a:gd name="T12" fmla="*/ 338 w 338"/>
                <a:gd name="T13" fmla="*/ 169 h 339"/>
                <a:gd name="T14" fmla="*/ 307 w 338"/>
                <a:gd name="T15" fmla="*/ 7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8" h="339">
                  <a:moveTo>
                    <a:pt x="307" y="72"/>
                  </a:moveTo>
                  <a:cubicBezTo>
                    <a:pt x="304" y="4"/>
                    <a:pt x="304" y="4"/>
                    <a:pt x="304" y="4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23" y="7"/>
                    <a:pt x="197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3"/>
                    <a:pt x="75" y="339"/>
                    <a:pt x="169" y="339"/>
                  </a:cubicBezTo>
                  <a:cubicBezTo>
                    <a:pt x="262" y="339"/>
                    <a:pt x="338" y="263"/>
                    <a:pt x="338" y="169"/>
                  </a:cubicBezTo>
                  <a:cubicBezTo>
                    <a:pt x="338" y="133"/>
                    <a:pt x="327" y="100"/>
                    <a:pt x="307" y="72"/>
                  </a:cubicBez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246158" y="2871851"/>
              <a:ext cx="154417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跨越不同国度和肤色人民的聚居地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1" name="矩形: 圆角 20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互学互鉴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78170" y="1724769"/>
            <a:ext cx="9140825" cy="2476500"/>
            <a:chOff x="1470170" y="2721263"/>
            <a:chExt cx="9140825" cy="2476500"/>
          </a:xfrm>
        </p:grpSpPr>
        <p:sp>
          <p:nvSpPr>
            <p:cNvPr id="25" name="Freeform 655"/>
            <p:cNvSpPr/>
            <p:nvPr/>
          </p:nvSpPr>
          <p:spPr bwMode="auto">
            <a:xfrm>
              <a:off x="1470170" y="2721263"/>
              <a:ext cx="9140825" cy="2476500"/>
            </a:xfrm>
            <a:custGeom>
              <a:avLst/>
              <a:gdLst>
                <a:gd name="T0" fmla="*/ 2880 w 2880"/>
                <a:gd name="T1" fmla="*/ 780 h 780"/>
                <a:gd name="T2" fmla="*/ 374 w 2880"/>
                <a:gd name="T3" fmla="*/ 780 h 780"/>
                <a:gd name="T4" fmla="*/ 154 w 2880"/>
                <a:gd name="T5" fmla="*/ 560 h 780"/>
                <a:gd name="T6" fmla="*/ 374 w 2880"/>
                <a:gd name="T7" fmla="*/ 340 h 780"/>
                <a:gd name="T8" fmla="*/ 2506 w 2880"/>
                <a:gd name="T9" fmla="*/ 340 h 780"/>
                <a:gd name="T10" fmla="*/ 2626 w 2880"/>
                <a:gd name="T11" fmla="*/ 220 h 780"/>
                <a:gd name="T12" fmla="*/ 2506 w 2880"/>
                <a:gd name="T13" fmla="*/ 100 h 780"/>
                <a:gd name="T14" fmla="*/ 0 w 2880"/>
                <a:gd name="T15" fmla="*/ 100 h 780"/>
                <a:gd name="T16" fmla="*/ 0 w 2880"/>
                <a:gd name="T17" fmla="*/ 0 h 780"/>
                <a:gd name="T18" fmla="*/ 2506 w 2880"/>
                <a:gd name="T19" fmla="*/ 0 h 780"/>
                <a:gd name="T20" fmla="*/ 2726 w 2880"/>
                <a:gd name="T21" fmla="*/ 220 h 780"/>
                <a:gd name="T22" fmla="*/ 2506 w 2880"/>
                <a:gd name="T23" fmla="*/ 440 h 780"/>
                <a:gd name="T24" fmla="*/ 374 w 2880"/>
                <a:gd name="T25" fmla="*/ 440 h 780"/>
                <a:gd name="T26" fmla="*/ 254 w 2880"/>
                <a:gd name="T27" fmla="*/ 560 h 780"/>
                <a:gd name="T28" fmla="*/ 374 w 2880"/>
                <a:gd name="T29" fmla="*/ 680 h 780"/>
                <a:gd name="T30" fmla="*/ 2880 w 2880"/>
                <a:gd name="T31" fmla="*/ 680 h 780"/>
                <a:gd name="T32" fmla="*/ 2880 w 2880"/>
                <a:gd name="T3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0" h="780">
                  <a:moveTo>
                    <a:pt x="2880" y="780"/>
                  </a:moveTo>
                  <a:cubicBezTo>
                    <a:pt x="374" y="780"/>
                    <a:pt x="374" y="780"/>
                    <a:pt x="374" y="780"/>
                  </a:cubicBezTo>
                  <a:cubicBezTo>
                    <a:pt x="253" y="780"/>
                    <a:pt x="154" y="682"/>
                    <a:pt x="154" y="560"/>
                  </a:cubicBezTo>
                  <a:cubicBezTo>
                    <a:pt x="154" y="439"/>
                    <a:pt x="253" y="340"/>
                    <a:pt x="374" y="340"/>
                  </a:cubicBezTo>
                  <a:cubicBezTo>
                    <a:pt x="2506" y="340"/>
                    <a:pt x="2506" y="340"/>
                    <a:pt x="2506" y="340"/>
                  </a:cubicBezTo>
                  <a:cubicBezTo>
                    <a:pt x="2572" y="340"/>
                    <a:pt x="2626" y="286"/>
                    <a:pt x="2626" y="220"/>
                  </a:cubicBezTo>
                  <a:cubicBezTo>
                    <a:pt x="2626" y="154"/>
                    <a:pt x="2572" y="100"/>
                    <a:pt x="250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06" y="0"/>
                    <a:pt x="2506" y="0"/>
                    <a:pt x="2506" y="0"/>
                  </a:cubicBezTo>
                  <a:cubicBezTo>
                    <a:pt x="2627" y="0"/>
                    <a:pt x="2726" y="99"/>
                    <a:pt x="2726" y="220"/>
                  </a:cubicBezTo>
                  <a:cubicBezTo>
                    <a:pt x="2726" y="341"/>
                    <a:pt x="2627" y="440"/>
                    <a:pt x="2506" y="440"/>
                  </a:cubicBezTo>
                  <a:cubicBezTo>
                    <a:pt x="374" y="440"/>
                    <a:pt x="374" y="440"/>
                    <a:pt x="374" y="440"/>
                  </a:cubicBezTo>
                  <a:cubicBezTo>
                    <a:pt x="308" y="440"/>
                    <a:pt x="254" y="494"/>
                    <a:pt x="254" y="560"/>
                  </a:cubicBezTo>
                  <a:cubicBezTo>
                    <a:pt x="254" y="626"/>
                    <a:pt x="308" y="680"/>
                    <a:pt x="374" y="680"/>
                  </a:cubicBezTo>
                  <a:cubicBezTo>
                    <a:pt x="2880" y="680"/>
                    <a:pt x="2880" y="680"/>
                    <a:pt x="2880" y="680"/>
                  </a:cubicBezTo>
                  <a:cubicBezTo>
                    <a:pt x="2880" y="780"/>
                    <a:pt x="2880" y="780"/>
                    <a:pt x="2880" y="780"/>
                  </a:cubicBezTo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689"/>
            <p:cNvSpPr/>
            <p:nvPr/>
          </p:nvSpPr>
          <p:spPr bwMode="auto">
            <a:xfrm>
              <a:off x="1470170" y="2880013"/>
              <a:ext cx="8953500" cy="2159000"/>
            </a:xfrm>
            <a:custGeom>
              <a:avLst/>
              <a:gdLst>
                <a:gd name="T0" fmla="*/ 0 w 2821"/>
                <a:gd name="T1" fmla="*/ 0 h 680"/>
                <a:gd name="T2" fmla="*/ 2506 w 2821"/>
                <a:gd name="T3" fmla="*/ 0 h 680"/>
                <a:gd name="T4" fmla="*/ 2676 w 2821"/>
                <a:gd name="T5" fmla="*/ 170 h 680"/>
                <a:gd name="T6" fmla="*/ 2506 w 2821"/>
                <a:gd name="T7" fmla="*/ 340 h 680"/>
                <a:gd name="T8" fmla="*/ 374 w 2821"/>
                <a:gd name="T9" fmla="*/ 340 h 680"/>
                <a:gd name="T10" fmla="*/ 204 w 2821"/>
                <a:gd name="T11" fmla="*/ 510 h 680"/>
                <a:gd name="T12" fmla="*/ 374 w 2821"/>
                <a:gd name="T13" fmla="*/ 680 h 680"/>
                <a:gd name="T14" fmla="*/ 2821 w 2821"/>
                <a:gd name="T15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1" h="680">
                  <a:moveTo>
                    <a:pt x="0" y="0"/>
                  </a:moveTo>
                  <a:cubicBezTo>
                    <a:pt x="2506" y="0"/>
                    <a:pt x="2506" y="0"/>
                    <a:pt x="2506" y="0"/>
                  </a:cubicBezTo>
                  <a:cubicBezTo>
                    <a:pt x="2600" y="0"/>
                    <a:pt x="2676" y="76"/>
                    <a:pt x="2676" y="170"/>
                  </a:cubicBezTo>
                  <a:cubicBezTo>
                    <a:pt x="2676" y="264"/>
                    <a:pt x="2600" y="340"/>
                    <a:pt x="2506" y="340"/>
                  </a:cubicBezTo>
                  <a:cubicBezTo>
                    <a:pt x="374" y="340"/>
                    <a:pt x="374" y="340"/>
                    <a:pt x="374" y="340"/>
                  </a:cubicBezTo>
                  <a:cubicBezTo>
                    <a:pt x="280" y="340"/>
                    <a:pt x="204" y="416"/>
                    <a:pt x="204" y="510"/>
                  </a:cubicBezTo>
                  <a:cubicBezTo>
                    <a:pt x="204" y="604"/>
                    <a:pt x="280" y="680"/>
                    <a:pt x="374" y="680"/>
                  </a:cubicBezTo>
                  <a:cubicBezTo>
                    <a:pt x="2821" y="680"/>
                    <a:pt x="2821" y="680"/>
                    <a:pt x="2821" y="68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304482" y="1713315"/>
            <a:ext cx="1508053" cy="1388918"/>
            <a:chOff x="9304482" y="1713315"/>
            <a:chExt cx="1508053" cy="1388918"/>
          </a:xfrm>
        </p:grpSpPr>
        <p:sp>
          <p:nvSpPr>
            <p:cNvPr id="28" name="椭圆 27"/>
            <p:cNvSpPr/>
            <p:nvPr/>
          </p:nvSpPr>
          <p:spPr>
            <a:xfrm>
              <a:off x="9304482" y="1713315"/>
              <a:ext cx="1388918" cy="138891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99805" y="1885146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通商易货之道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09959" y="2084608"/>
            <a:ext cx="3325741" cy="646331"/>
            <a:chOff x="2909959" y="2084608"/>
            <a:chExt cx="3325741" cy="646331"/>
          </a:xfrm>
        </p:grpSpPr>
        <p:sp>
          <p:nvSpPr>
            <p:cNvPr id="29" name="矩形 28"/>
            <p:cNvSpPr/>
            <p:nvPr/>
          </p:nvSpPr>
          <p:spPr>
            <a:xfrm>
              <a:off x="2909959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沿着古丝绸之路，中国将丝绸、瓷器、漆器、铁器传到西方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909959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55452" y="2084608"/>
            <a:ext cx="3325741" cy="646331"/>
            <a:chOff x="6155452" y="2084608"/>
            <a:chExt cx="3325741" cy="646331"/>
          </a:xfrm>
        </p:grpSpPr>
        <p:sp>
          <p:nvSpPr>
            <p:cNvPr id="31" name="矩形 30"/>
            <p:cNvSpPr/>
            <p:nvPr/>
          </p:nvSpPr>
          <p:spPr>
            <a:xfrm>
              <a:off x="6155452" y="2084608"/>
              <a:ext cx="33257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也为中国带来了胡椒、亚麻、香料、葡萄、石榴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155452" y="2171700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454102" y="2812351"/>
            <a:ext cx="1508053" cy="1388918"/>
            <a:chOff x="2454102" y="2812351"/>
            <a:chExt cx="1508053" cy="1388918"/>
          </a:xfrm>
        </p:grpSpPr>
        <p:sp>
          <p:nvSpPr>
            <p:cNvPr id="33" name="椭圆 32"/>
            <p:cNvSpPr/>
            <p:nvPr/>
          </p:nvSpPr>
          <p:spPr>
            <a:xfrm>
              <a:off x="2454102" y="2812351"/>
              <a:ext cx="1388918" cy="1388918"/>
            </a:xfrm>
            <a:prstGeom prst="ellipse">
              <a:avLst/>
            </a:pr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49425" y="2984182"/>
              <a:ext cx="141273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知识交流之路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93990" y="3189325"/>
            <a:ext cx="3998450" cy="646331"/>
            <a:chOff x="4093990" y="3189325"/>
            <a:chExt cx="3998450" cy="646331"/>
          </a:xfrm>
        </p:grpSpPr>
        <p:sp>
          <p:nvSpPr>
            <p:cNvPr id="35" name="矩形 34"/>
            <p:cNvSpPr/>
            <p:nvPr/>
          </p:nvSpPr>
          <p:spPr>
            <a:xfrm>
              <a:off x="4093990" y="3189325"/>
              <a:ext cx="3998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沿着古丝绸之路，佛教、伊斯兰教及阿拉伯的天文、历法、医药传入中国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093990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919424" y="3189325"/>
            <a:ext cx="2773977" cy="646331"/>
            <a:chOff x="7919424" y="3189325"/>
            <a:chExt cx="2773977" cy="646331"/>
          </a:xfrm>
        </p:grpSpPr>
        <p:sp>
          <p:nvSpPr>
            <p:cNvPr id="37" name="矩形 36"/>
            <p:cNvSpPr/>
            <p:nvPr/>
          </p:nvSpPr>
          <p:spPr>
            <a:xfrm>
              <a:off x="7919425" y="3189325"/>
              <a:ext cx="2773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中国的四大发明、养蚕技术也由此传向世界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7919424" y="3276417"/>
              <a:ext cx="45719" cy="480060"/>
            </a:xfrm>
            <a:prstGeom prst="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2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366739" y="823913"/>
            <a:ext cx="9917112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524484" y="1829994"/>
            <a:ext cx="779448" cy="779448"/>
            <a:chOff x="1524484" y="1829994"/>
            <a:chExt cx="779448" cy="779448"/>
          </a:xfrm>
        </p:grpSpPr>
        <p:sp>
          <p:nvSpPr>
            <p:cNvPr id="15" name="椭圆 14"/>
            <p:cNvSpPr/>
            <p:nvPr/>
          </p:nvSpPr>
          <p:spPr>
            <a:xfrm>
              <a:off x="1524484" y="182999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16691" y="192733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24484" y="3339479"/>
            <a:ext cx="779448" cy="779448"/>
            <a:chOff x="1524484" y="3339479"/>
            <a:chExt cx="779448" cy="779448"/>
          </a:xfrm>
        </p:grpSpPr>
        <p:sp>
          <p:nvSpPr>
            <p:cNvPr id="14" name="椭圆 13"/>
            <p:cNvSpPr/>
            <p:nvPr/>
          </p:nvSpPr>
          <p:spPr>
            <a:xfrm>
              <a:off x="1524484" y="3339479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16691" y="343681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言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4314825" y="1651075"/>
            <a:ext cx="552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国家主席习近平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出席“一带一路”国际合作高峰论坛开幕式，并发表题为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携手推进“一带一路”建设</a:t>
            </a:r>
            <a:r>
              <a:rPr lang="en-US" altLang="zh-CN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的主旨演讲，强调坚持以和平合作、开放包容、互学互鉴、互利共赢为核心的丝路精神，携手推动“一带一路”建设行稳致远，将“一带一路”建成和平、繁荣、开放、创新、文明之路，迈向更加美好的明天。</a:t>
            </a:r>
            <a:endParaRPr lang="zh-CN" altLang="en-US" sz="1600" dirty="0">
              <a:solidFill>
                <a:srgbClr val="F1D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07147" y="2458704"/>
            <a:ext cx="1758809" cy="1917046"/>
            <a:chOff x="735046" y="2996952"/>
            <a:chExt cx="1759038" cy="1917046"/>
          </a:xfrm>
        </p:grpSpPr>
        <p:sp>
          <p:nvSpPr>
            <p:cNvPr id="3" name="椭圆 2"/>
            <p:cNvSpPr/>
            <p:nvPr/>
          </p:nvSpPr>
          <p:spPr>
            <a:xfrm>
              <a:off x="1500529" y="2996952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35046" y="3098642"/>
              <a:ext cx="1759038" cy="1815356"/>
              <a:chOff x="735046" y="3098642"/>
              <a:chExt cx="1759038" cy="1815356"/>
            </a:xfrm>
          </p:grpSpPr>
          <p:sp>
            <p:nvSpPr>
              <p:cNvPr id="5" name="任意多边形 9"/>
              <p:cNvSpPr/>
              <p:nvPr/>
            </p:nvSpPr>
            <p:spPr>
              <a:xfrm>
                <a:off x="1001626" y="3098642"/>
                <a:ext cx="1222819" cy="390623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rgbClr val="9F6A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6" name="矩形 10"/>
              <p:cNvSpPr/>
              <p:nvPr/>
            </p:nvSpPr>
            <p:spPr>
              <a:xfrm>
                <a:off x="735046" y="3453597"/>
                <a:ext cx="1759038" cy="1334706"/>
              </a:xfrm>
              <a:custGeom>
                <a:avLst/>
                <a:gdLst/>
                <a:ahLst/>
                <a:cxnLst/>
                <a:rect l="l" t="t" r="r" b="b"/>
                <a:pathLst>
                  <a:path w="1759038" h="1334706">
                    <a:moveTo>
                      <a:pt x="65637" y="63758"/>
                    </a:moveTo>
                    <a:lnTo>
                      <a:pt x="65637" y="1271391"/>
                    </a:lnTo>
                    <a:lnTo>
                      <a:pt x="1711798" y="1271391"/>
                    </a:lnTo>
                    <a:lnTo>
                      <a:pt x="1711798" y="63758"/>
                    </a:lnTo>
                    <a:close/>
                    <a:moveTo>
                      <a:pt x="0" y="0"/>
                    </a:moveTo>
                    <a:lnTo>
                      <a:pt x="1759038" y="0"/>
                    </a:lnTo>
                    <a:lnTo>
                      <a:pt x="1759038" y="1334706"/>
                    </a:lnTo>
                    <a:lnTo>
                      <a:pt x="0" y="1334706"/>
                    </a:lnTo>
                    <a:close/>
                  </a:path>
                </a:pathLst>
              </a:custGeom>
              <a:solidFill>
                <a:srgbClr val="9F6A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20000"/>
                  </a:lnSpc>
                </a:pPr>
                <a:endParaRPr lang="zh-CN" altLang="en-US" sz="1013" dirty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051764" y="3567501"/>
                <a:ext cx="1847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zh-CN" altLang="en-US" sz="12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8" name="TextBox 12"/>
              <p:cNvSpPr txBox="1"/>
              <p:nvPr/>
            </p:nvSpPr>
            <p:spPr>
              <a:xfrm>
                <a:off x="799231" y="3621336"/>
                <a:ext cx="16590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古丝绸之路见证了陆上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使者相望于道，商旅不绝于途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的盛况，也见证了海上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舶交海中，不知其数</a:t>
                </a:r>
                <a:r>
                  <a:rPr lang="en-US" altLang="zh-CN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"</a:t>
                </a:r>
                <a:r>
                  <a:rPr lang="zh-CN" altLang="en-US" sz="1200" dirty="0">
                    <a:solidFill>
                      <a:srgbClr val="763E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的繁华</a:t>
                </a:r>
              </a:p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rgbClr val="763E23"/>
                  </a:solidFill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4153949" y="2188983"/>
            <a:ext cx="1758808" cy="1791351"/>
            <a:chOff x="2782116" y="2727231"/>
            <a:chExt cx="1759038" cy="1791351"/>
          </a:xfrm>
        </p:grpSpPr>
        <p:sp>
          <p:nvSpPr>
            <p:cNvPr id="10" name="任意多边形 18"/>
            <p:cNvSpPr/>
            <p:nvPr/>
          </p:nvSpPr>
          <p:spPr>
            <a:xfrm>
              <a:off x="3048696" y="2828921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547599" y="2727231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0"/>
            <p:cNvSpPr/>
            <p:nvPr/>
          </p:nvSpPr>
          <p:spPr>
            <a:xfrm>
              <a:off x="2782116" y="3183876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37926" y="328905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22"/>
            <p:cNvSpPr txBox="1"/>
            <p:nvPr/>
          </p:nvSpPr>
          <p:spPr>
            <a:xfrm>
              <a:off x="2860286" y="3358889"/>
              <a:ext cx="16125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在这条大动脉上，资金、技术、人员等生产要素自由流动，商品、资源、成果等实现共享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200754" y="2692508"/>
            <a:ext cx="1758809" cy="1791351"/>
            <a:chOff x="4829186" y="3230756"/>
            <a:chExt cx="1759038" cy="1791351"/>
          </a:xfrm>
        </p:grpSpPr>
        <p:sp>
          <p:nvSpPr>
            <p:cNvPr id="16" name="任意多边形 28"/>
            <p:cNvSpPr/>
            <p:nvPr/>
          </p:nvSpPr>
          <p:spPr>
            <a:xfrm>
              <a:off x="5095766" y="3332446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594669" y="3230756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矩形 10"/>
            <p:cNvSpPr/>
            <p:nvPr/>
          </p:nvSpPr>
          <p:spPr>
            <a:xfrm>
              <a:off x="4829186" y="3687401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95326" y="3803409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TextBox 32"/>
            <p:cNvSpPr txBox="1"/>
            <p:nvPr/>
          </p:nvSpPr>
          <p:spPr>
            <a:xfrm>
              <a:off x="5030468" y="3898335"/>
              <a:ext cx="14605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阿拉木图、撒马尔罕、长安等重镇和苏尔港、广州等良港兴旺发达</a:t>
              </a:r>
            </a:p>
            <a:p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247557" y="2025155"/>
            <a:ext cx="1758809" cy="1791351"/>
            <a:chOff x="6876256" y="2563403"/>
            <a:chExt cx="1759038" cy="1791351"/>
          </a:xfrm>
        </p:grpSpPr>
        <p:sp>
          <p:nvSpPr>
            <p:cNvPr id="22" name="任意多边形 38"/>
            <p:cNvSpPr/>
            <p:nvPr/>
          </p:nvSpPr>
          <p:spPr>
            <a:xfrm>
              <a:off x="7142836" y="2665093"/>
              <a:ext cx="1222819" cy="390623"/>
            </a:xfrm>
            <a:custGeom>
              <a:avLst/>
              <a:gdLst>
                <a:gd name="connsiteX0" fmla="*/ 0 w 1779373"/>
                <a:gd name="connsiteY0" fmla="*/ 568411 h 568411"/>
                <a:gd name="connsiteX1" fmla="*/ 864973 w 1779373"/>
                <a:gd name="connsiteY1" fmla="*/ 0 h 568411"/>
                <a:gd name="connsiteX2" fmla="*/ 1779373 w 1779373"/>
                <a:gd name="connsiteY2" fmla="*/ 543698 h 56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9373" h="568411">
                  <a:moveTo>
                    <a:pt x="0" y="568411"/>
                  </a:moveTo>
                  <a:lnTo>
                    <a:pt x="864973" y="0"/>
                  </a:lnTo>
                  <a:lnTo>
                    <a:pt x="1779373" y="543698"/>
                  </a:lnTo>
                </a:path>
              </a:pathLst>
            </a:custGeom>
            <a:noFill/>
            <a:ln>
              <a:solidFill>
                <a:srgbClr val="9F6A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641739" y="2563403"/>
              <a:ext cx="210466" cy="210466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10"/>
            <p:cNvSpPr/>
            <p:nvPr/>
          </p:nvSpPr>
          <p:spPr>
            <a:xfrm>
              <a:off x="6876256" y="3020048"/>
              <a:ext cx="1759038" cy="1334706"/>
            </a:xfrm>
            <a:custGeom>
              <a:avLst/>
              <a:gdLst/>
              <a:ahLst/>
              <a:cxnLst/>
              <a:rect l="l" t="t" r="r" b="b"/>
              <a:pathLst>
                <a:path w="1759038" h="1334706">
                  <a:moveTo>
                    <a:pt x="65637" y="63758"/>
                  </a:moveTo>
                  <a:lnTo>
                    <a:pt x="65637" y="1271391"/>
                  </a:lnTo>
                  <a:lnTo>
                    <a:pt x="1711798" y="1271391"/>
                  </a:lnTo>
                  <a:lnTo>
                    <a:pt x="1711798" y="63758"/>
                  </a:lnTo>
                  <a:close/>
                  <a:moveTo>
                    <a:pt x="0" y="0"/>
                  </a:moveTo>
                  <a:lnTo>
                    <a:pt x="1759038" y="0"/>
                  </a:lnTo>
                  <a:lnTo>
                    <a:pt x="1759038" y="1334706"/>
                  </a:lnTo>
                  <a:lnTo>
                    <a:pt x="0" y="1334706"/>
                  </a:lnTo>
                  <a:close/>
                </a:path>
              </a:pathLst>
            </a:custGeom>
            <a:solidFill>
              <a:srgbClr val="FFC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20000"/>
                </a:lnSpc>
              </a:pPr>
              <a:endParaRPr lang="zh-CN" altLang="en-US" sz="1013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271776" y="3146184"/>
              <a:ext cx="184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7160151" y="3279711"/>
              <a:ext cx="13841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rgbClr val="763E2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罗马、安息、贵霜等古国欣欣向荣，中国汉唐迎来盛世</a:t>
              </a:r>
            </a:p>
            <a:p>
              <a:endParaRPr lang="zh-CN" altLang="en-US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5346" y="1333500"/>
            <a:ext cx="677108" cy="2057400"/>
            <a:chOff x="385346" y="1333500"/>
            <a:chExt cx="677108" cy="2057400"/>
          </a:xfrm>
        </p:grpSpPr>
        <p:sp>
          <p:nvSpPr>
            <p:cNvPr id="27" name="矩形: 圆角 26"/>
            <p:cNvSpPr/>
            <p:nvPr/>
          </p:nvSpPr>
          <p:spPr>
            <a:xfrm>
              <a:off x="431800" y="1333500"/>
              <a:ext cx="584200" cy="20574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5346" y="1419225"/>
              <a:ext cx="677108" cy="1733808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5346" y="3463430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互利共赢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83528" y="145394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互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438095" y="118812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利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423255" y="1713619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共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47196" y="1065036"/>
            <a:ext cx="1200329" cy="9387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赢</a:t>
            </a:r>
          </a:p>
        </p:txBody>
      </p:sp>
    </p:spTree>
    <p:extLst>
      <p:ext uri="{BB962C8B-B14F-4D97-AF65-F5344CB8AC3E}">
        <p14:creationId xmlns:p14="http://schemas.microsoft.com/office/powerpoint/2010/main" val="41579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87459" y="1267251"/>
            <a:ext cx="677108" cy="3800049"/>
            <a:chOff x="387459" y="1267251"/>
            <a:chExt cx="677108" cy="3800049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87459" y="1267251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一带一路的思想起源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5509051" y="595475"/>
            <a:ext cx="1475321" cy="1301620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4075858" y="1874963"/>
            <a:ext cx="1461786" cy="1407646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4917036" y="3257244"/>
            <a:ext cx="1358017" cy="1484344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6231193" y="3271532"/>
            <a:ext cx="1362529" cy="148434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6954380" y="1874963"/>
            <a:ext cx="1461786" cy="1407646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763E2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0114" y="2077241"/>
            <a:ext cx="2262158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共同建设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“丝绸之路经济带”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的战略倡议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54647" y="2184737"/>
            <a:ext cx="198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主席在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哈萨克斯坦纳扎尔巴耶夫大学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发表重要演讲，首次提出了。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763E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1577" y="1105006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民心相通</a:t>
            </a:r>
          </a:p>
        </p:txBody>
      </p:sp>
      <p:sp>
        <p:nvSpPr>
          <p:cNvPr id="22" name="矩形 21"/>
          <p:cNvSpPr/>
          <p:nvPr/>
        </p:nvSpPr>
        <p:spPr>
          <a:xfrm>
            <a:off x="4578634" y="2113815"/>
            <a:ext cx="716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政策沟通</a:t>
            </a:r>
          </a:p>
        </p:txBody>
      </p:sp>
      <p:sp>
        <p:nvSpPr>
          <p:cNvPr id="23" name="矩形 22"/>
          <p:cNvSpPr/>
          <p:nvPr/>
        </p:nvSpPr>
        <p:spPr>
          <a:xfrm>
            <a:off x="6785543" y="3696077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道路联通</a:t>
            </a:r>
          </a:p>
        </p:txBody>
      </p:sp>
      <p:sp>
        <p:nvSpPr>
          <p:cNvPr id="24" name="矩形 23"/>
          <p:cNvSpPr/>
          <p:nvPr/>
        </p:nvSpPr>
        <p:spPr>
          <a:xfrm>
            <a:off x="5075719" y="3690538"/>
            <a:ext cx="73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贸易畅通</a:t>
            </a:r>
          </a:p>
        </p:txBody>
      </p:sp>
      <p:sp>
        <p:nvSpPr>
          <p:cNvPr id="25" name="矩形 24"/>
          <p:cNvSpPr/>
          <p:nvPr/>
        </p:nvSpPr>
        <p:spPr>
          <a:xfrm>
            <a:off x="7249126" y="2113816"/>
            <a:ext cx="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货币流通</a:t>
            </a:r>
          </a:p>
        </p:txBody>
      </p:sp>
    </p:spTree>
    <p:extLst>
      <p:ext uri="{BB962C8B-B14F-4D97-AF65-F5344CB8AC3E}">
        <p14:creationId xmlns:p14="http://schemas.microsoft.com/office/powerpoint/2010/main" val="5122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84802" y="-43445"/>
            <a:ext cx="11610361" cy="6235900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525075" y="1351721"/>
            <a:ext cx="6526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国家主席</a:t>
            </a:r>
            <a:r>
              <a:rPr lang="en-US" altLang="zh-CN" sz="2000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出席“一带一路”国际合作高峰论坛开幕式，并发表题为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携手推进“一带一路”建设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的主旨演讲，强调坚持以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为核心的丝路精神，携手推动“一带一路”建设行稳致远，将“一带一路”建成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000" b="0" i="0" dirty="0">
                <a:solidFill>
                  <a:srgbClr val="F1DCB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之路，迈向更加美好的明天。</a:t>
            </a:r>
            <a:endParaRPr lang="zh-CN" altLang="en-US" sz="2000" dirty="0">
              <a:solidFill>
                <a:srgbClr val="F1DC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12263" y="1842762"/>
            <a:ext cx="3387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0041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553685" y="2333624"/>
            <a:ext cx="3920990" cy="523875"/>
            <a:chOff x="6553685" y="2333624"/>
            <a:chExt cx="3920990" cy="523875"/>
          </a:xfrm>
        </p:grpSpPr>
        <p:sp>
          <p:nvSpPr>
            <p:cNvPr id="9" name="矩形: 圆角 8"/>
            <p:cNvSpPr/>
            <p:nvPr/>
          </p:nvSpPr>
          <p:spPr>
            <a:xfrm>
              <a:off x="6553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6075" y="2418338"/>
              <a:ext cx="3778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81685" y="2333624"/>
            <a:ext cx="3920990" cy="523875"/>
            <a:chOff x="1981685" y="2333624"/>
            <a:chExt cx="3920990" cy="523875"/>
          </a:xfrm>
        </p:grpSpPr>
        <p:sp>
          <p:nvSpPr>
            <p:cNvPr id="22" name="矩形: 圆角 21"/>
            <p:cNvSpPr/>
            <p:nvPr/>
          </p:nvSpPr>
          <p:spPr>
            <a:xfrm>
              <a:off x="1981685" y="2333624"/>
              <a:ext cx="3920990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24075" y="2418338"/>
              <a:ext cx="2892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“一带一路”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981683" y="3271838"/>
            <a:ext cx="3920991" cy="523875"/>
            <a:chOff x="1981683" y="3271838"/>
            <a:chExt cx="3920991" cy="523875"/>
          </a:xfrm>
        </p:grpSpPr>
        <p:sp>
          <p:nvSpPr>
            <p:cNvPr id="23" name="矩形: 圆角 22"/>
            <p:cNvSpPr/>
            <p:nvPr/>
          </p:nvSpPr>
          <p:spPr>
            <a:xfrm>
              <a:off x="1981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24075" y="3349108"/>
              <a:ext cx="3446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“一带一路”建设成果丰硕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553683" y="3271838"/>
            <a:ext cx="4095267" cy="523875"/>
            <a:chOff x="6553683" y="3271838"/>
            <a:chExt cx="4095267" cy="523875"/>
          </a:xfrm>
        </p:grpSpPr>
        <p:sp>
          <p:nvSpPr>
            <p:cNvPr id="11" name="矩形: 圆角 10"/>
            <p:cNvSpPr/>
            <p:nvPr/>
          </p:nvSpPr>
          <p:spPr>
            <a:xfrm>
              <a:off x="6553683" y="3271838"/>
              <a:ext cx="3920991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696074" y="3349108"/>
              <a:ext cx="3952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推动“一带一路”建设行稳致远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53683" y="4210050"/>
            <a:ext cx="3920992" cy="523875"/>
            <a:chOff x="6553683" y="4210050"/>
            <a:chExt cx="3920992" cy="523875"/>
          </a:xfrm>
        </p:grpSpPr>
        <p:sp>
          <p:nvSpPr>
            <p:cNvPr id="18" name="矩形: 圆角 17"/>
            <p:cNvSpPr/>
            <p:nvPr/>
          </p:nvSpPr>
          <p:spPr>
            <a:xfrm>
              <a:off x="6553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96074" y="4272627"/>
              <a:ext cx="3677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“一带一路”建设是伟大事业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981683" y="4210050"/>
            <a:ext cx="3920992" cy="523875"/>
            <a:chOff x="1981683" y="4210050"/>
            <a:chExt cx="3920992" cy="523875"/>
          </a:xfrm>
        </p:grpSpPr>
        <p:sp>
          <p:nvSpPr>
            <p:cNvPr id="24" name="矩形: 圆角 23"/>
            <p:cNvSpPr/>
            <p:nvPr/>
          </p:nvSpPr>
          <p:spPr>
            <a:xfrm>
              <a:off x="1981683" y="4210050"/>
              <a:ext cx="3920992" cy="523875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124074" y="4272627"/>
              <a:ext cx="3215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   </a:t>
              </a:r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“一带一路”发展新机遇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016213" y="1333337"/>
            <a:ext cx="779448" cy="779448"/>
            <a:chOff x="5016213" y="1333337"/>
            <a:chExt cx="779448" cy="779448"/>
          </a:xfrm>
        </p:grpSpPr>
        <p:sp>
          <p:nvSpPr>
            <p:cNvPr id="3" name="椭圆 2"/>
            <p:cNvSpPr/>
            <p:nvPr/>
          </p:nvSpPr>
          <p:spPr>
            <a:xfrm>
              <a:off x="5016213" y="1333337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108419" y="141235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83088" y="1332944"/>
            <a:ext cx="779448" cy="779448"/>
            <a:chOff x="6683088" y="1332944"/>
            <a:chExt cx="779448" cy="779448"/>
          </a:xfrm>
        </p:grpSpPr>
        <p:sp>
          <p:nvSpPr>
            <p:cNvPr id="2" name="椭圆 1"/>
            <p:cNvSpPr/>
            <p:nvPr/>
          </p:nvSpPr>
          <p:spPr>
            <a:xfrm>
              <a:off x="6683088" y="1332944"/>
              <a:ext cx="779448" cy="779448"/>
            </a:xfrm>
            <a:prstGeom prst="ellipse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1DCB9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75294" y="1412354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5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76725" y="1667046"/>
            <a:ext cx="3705224" cy="1446550"/>
            <a:chOff x="4276725" y="1667046"/>
            <a:chExt cx="3705224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324474" y="1815289"/>
              <a:ext cx="265747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 </a:t>
              </a:r>
              <a:endParaRPr lang="en-US" altLang="zh-CN" sz="32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“一带一路”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2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87459" y="1267251"/>
            <a:ext cx="677108" cy="3800049"/>
            <a:chOff x="387459" y="1267251"/>
            <a:chExt cx="677108" cy="3800049"/>
          </a:xfrm>
        </p:grpSpPr>
        <p:sp>
          <p:nvSpPr>
            <p:cNvPr id="4" name="矩形: 圆角 3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387459" y="1267251"/>
              <a:ext cx="677108" cy="378565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一带一路的思想起源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5509051" y="595475"/>
            <a:ext cx="1475321" cy="1301620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6" name="Freeform 8"/>
          <p:cNvSpPr>
            <a:spLocks noChangeArrowheads="1"/>
          </p:cNvSpPr>
          <p:nvPr/>
        </p:nvSpPr>
        <p:spPr bwMode="auto">
          <a:xfrm>
            <a:off x="4075858" y="1874963"/>
            <a:ext cx="1461786" cy="1407646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7" name="Freeform 9"/>
          <p:cNvSpPr>
            <a:spLocks noChangeArrowheads="1"/>
          </p:cNvSpPr>
          <p:nvPr/>
        </p:nvSpPr>
        <p:spPr bwMode="auto">
          <a:xfrm>
            <a:off x="4917036" y="3257244"/>
            <a:ext cx="1358017" cy="1484344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FFCA82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6231193" y="3271532"/>
            <a:ext cx="1362529" cy="148434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6954380" y="1874963"/>
            <a:ext cx="1461786" cy="1407646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763E23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00114" y="2077241"/>
            <a:ext cx="2262158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共同建设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“丝绸之路经济带”</a:t>
            </a:r>
            <a:endParaRPr lang="en-US" altLang="zh-CN" b="1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的战略倡议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54647" y="2184737"/>
            <a:ext cx="1984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习近平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主席在</a:t>
            </a:r>
            <a:r>
              <a:rPr lang="zh-CN" altLang="en-US" b="0" i="0" u="none" strike="noStrike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哈萨克斯坦纳扎尔巴耶夫大学</a:t>
            </a:r>
            <a:r>
              <a:rPr lang="zh-CN" altLang="en-US" b="0" i="0" dirty="0">
                <a:solidFill>
                  <a:srgbClr val="763E2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发表重要演讲，首次提出了。</a:t>
            </a:r>
            <a:endParaRPr lang="zh-CN" altLang="en-US" dirty="0">
              <a:solidFill>
                <a:srgbClr val="763E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763E23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51577" y="1105006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63E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民心相通</a:t>
            </a:r>
          </a:p>
        </p:txBody>
      </p:sp>
      <p:sp>
        <p:nvSpPr>
          <p:cNvPr id="22" name="矩形 21"/>
          <p:cNvSpPr/>
          <p:nvPr/>
        </p:nvSpPr>
        <p:spPr>
          <a:xfrm>
            <a:off x="4578634" y="2113815"/>
            <a:ext cx="716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政策沟通</a:t>
            </a:r>
          </a:p>
        </p:txBody>
      </p:sp>
      <p:sp>
        <p:nvSpPr>
          <p:cNvPr id="23" name="矩形 22"/>
          <p:cNvSpPr/>
          <p:nvPr/>
        </p:nvSpPr>
        <p:spPr>
          <a:xfrm>
            <a:off x="6785543" y="3696077"/>
            <a:ext cx="836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道路联通</a:t>
            </a:r>
          </a:p>
        </p:txBody>
      </p:sp>
      <p:sp>
        <p:nvSpPr>
          <p:cNvPr id="24" name="矩形 23"/>
          <p:cNvSpPr/>
          <p:nvPr/>
        </p:nvSpPr>
        <p:spPr>
          <a:xfrm>
            <a:off x="5075719" y="3690538"/>
            <a:ext cx="733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贸易畅通</a:t>
            </a:r>
          </a:p>
        </p:txBody>
      </p:sp>
      <p:sp>
        <p:nvSpPr>
          <p:cNvPr id="25" name="矩形 24"/>
          <p:cNvSpPr/>
          <p:nvPr/>
        </p:nvSpPr>
        <p:spPr>
          <a:xfrm>
            <a:off x="7249126" y="2113816"/>
            <a:ext cx="689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货币流通</a:t>
            </a:r>
          </a:p>
        </p:txBody>
      </p:sp>
    </p:spTree>
    <p:extLst>
      <p:ext uri="{BB962C8B-B14F-4D97-AF65-F5344CB8AC3E}">
        <p14:creationId xmlns:p14="http://schemas.microsoft.com/office/powerpoint/2010/main" val="33355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5" name="Freeform 3"/>
          <p:cNvSpPr/>
          <p:nvPr/>
        </p:nvSpPr>
        <p:spPr bwMode="gray">
          <a:xfrm rot="19490962">
            <a:off x="3737764" y="2754394"/>
            <a:ext cx="1549672" cy="1872554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 dirty="0"/>
          </a:p>
        </p:txBody>
      </p:sp>
      <p:sp>
        <p:nvSpPr>
          <p:cNvPr id="6" name="Freeform 4"/>
          <p:cNvSpPr/>
          <p:nvPr/>
        </p:nvSpPr>
        <p:spPr bwMode="gray">
          <a:xfrm rot="19490962" flipH="1" flipV="1">
            <a:off x="6485662" y="1118278"/>
            <a:ext cx="1502207" cy="1815199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4189288" y="1180426"/>
            <a:ext cx="1910814" cy="1910814"/>
          </a:xfrm>
          <a:prstGeom prst="ellipse">
            <a:avLst/>
          </a:prstGeom>
          <a:solidFill>
            <a:srgbClr val="9F6A3B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5823486" y="2735265"/>
            <a:ext cx="1910814" cy="1910814"/>
          </a:xfrm>
          <a:prstGeom prst="ellipse">
            <a:avLst/>
          </a:prstGeom>
          <a:solidFill>
            <a:srgbClr val="FFCA82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 algn="ctr"/>
            <a:r>
              <a:rPr lang="zh-CN" altLang="en-US" sz="24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丝绸之路经济带</a:t>
            </a:r>
          </a:p>
        </p:txBody>
      </p:sp>
      <p:sp>
        <p:nvSpPr>
          <p:cNvPr id="9" name="矩形 8"/>
          <p:cNvSpPr/>
          <p:nvPr/>
        </p:nvSpPr>
        <p:spPr>
          <a:xfrm>
            <a:off x="3959437" y="34119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一带</a:t>
            </a:r>
            <a:endParaRPr lang="zh-CN" altLang="en-US" sz="3200" dirty="0">
              <a:solidFill>
                <a:srgbClr val="9F6A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952" y="182582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F6A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一路</a:t>
            </a:r>
            <a:endParaRPr lang="zh-CN" altLang="en-US" sz="2800" dirty="0">
              <a:solidFill>
                <a:srgbClr val="9F6A3B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</p:spTree>
    <p:extLst>
      <p:ext uri="{BB962C8B-B14F-4D97-AF65-F5344CB8AC3E}">
        <p14:creationId xmlns:p14="http://schemas.microsoft.com/office/powerpoint/2010/main" val="23230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346" y="1333500"/>
            <a:ext cx="677108" cy="3733800"/>
            <a:chOff x="385346" y="1333500"/>
            <a:chExt cx="677108" cy="3733800"/>
          </a:xfrm>
        </p:grpSpPr>
        <p:sp>
          <p:nvSpPr>
            <p:cNvPr id="2" name="矩形: 圆角 1"/>
            <p:cNvSpPr/>
            <p:nvPr/>
          </p:nvSpPr>
          <p:spPr>
            <a:xfrm>
              <a:off x="431800" y="1333500"/>
              <a:ext cx="584200" cy="3733800"/>
            </a:xfrm>
            <a:prstGeom prst="roundRect">
              <a:avLst/>
            </a:prstGeom>
            <a:solidFill>
              <a:srgbClr val="9F6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85346" y="1572051"/>
              <a:ext cx="677108" cy="2964914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32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什么是一带一路</a:t>
              </a:r>
              <a:endParaRPr lang="zh-CN" altLang="en-US" sz="3200" dirty="0">
                <a:solidFill>
                  <a:srgbClr val="F1DCB9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/>
          </a:blip>
          <a:stretch>
            <a:fillRect/>
          </a:stretch>
        </p:blipFill>
        <p:spPr>
          <a:xfrm>
            <a:off x="8297469" y="1724451"/>
            <a:ext cx="4214443" cy="52478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74391" y="1699022"/>
            <a:ext cx="1740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rgbClr val="F1DC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世纪海上丝绸之路</a:t>
            </a:r>
          </a:p>
        </p:txBody>
      </p:sp>
      <p:pic>
        <p:nvPicPr>
          <p:cNvPr id="2050" name="Picture 2" descr="https://timgsa.baidu.com/timg?image&amp;quality=80&amp;size=b9999_10000&amp;sec=1543860137879&amp;di=e5f23fd489a2ebf10cd5c07d2afc9013&amp;imgtype=0&amp;src=http%3A%2F%2Fcdn.huodongxing.com%2Ffile%2F20151030%2F11DB0B2EB70BCF08EE1B36D5AC79DF80B1%2F30502710864107553.jpeg%3Fauth_key%3D1532178411-0-0-012a07f4544dd914c99ed021d27b7ebb">
            <a:extLst>
              <a:ext uri="{FF2B5EF4-FFF2-40B4-BE49-F238E27FC236}">
                <a16:creationId xmlns:a16="http://schemas.microsoft.com/office/drawing/2014/main" id="{2FC3843D-49C8-4EC7-B237-FB32BC024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318457"/>
            <a:ext cx="6814792" cy="54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 rot="21090401">
            <a:off x="1940825" y="701249"/>
            <a:ext cx="7708674" cy="4403725"/>
          </a:xfrm>
          <a:custGeom>
            <a:avLst/>
            <a:gdLst>
              <a:gd name="T0" fmla="*/ 876 w 3806"/>
              <a:gd name="T1" fmla="*/ 292 h 1688"/>
              <a:gd name="T2" fmla="*/ 831 w 3806"/>
              <a:gd name="T3" fmla="*/ 562 h 1688"/>
              <a:gd name="T4" fmla="*/ 507 w 3806"/>
              <a:gd name="T5" fmla="*/ 624 h 1688"/>
              <a:gd name="T6" fmla="*/ 511 w 3806"/>
              <a:gd name="T7" fmla="*/ 982 h 1688"/>
              <a:gd name="T8" fmla="*/ 815 w 3806"/>
              <a:gd name="T9" fmla="*/ 829 h 1688"/>
              <a:gd name="T10" fmla="*/ 1052 w 3806"/>
              <a:gd name="T11" fmla="*/ 847 h 1688"/>
              <a:gd name="T12" fmla="*/ 96 w 3806"/>
              <a:gd name="T13" fmla="*/ 1125 h 1688"/>
              <a:gd name="T14" fmla="*/ 2226 w 3806"/>
              <a:gd name="T15" fmla="*/ 1168 h 1688"/>
              <a:gd name="T16" fmla="*/ 2242 w 3806"/>
              <a:gd name="T17" fmla="*/ 1229 h 1688"/>
              <a:gd name="T18" fmla="*/ 2690 w 3806"/>
              <a:gd name="T19" fmla="*/ 1291 h 1688"/>
              <a:gd name="T20" fmla="*/ 2903 w 3806"/>
              <a:gd name="T21" fmla="*/ 1448 h 1688"/>
              <a:gd name="T22" fmla="*/ 637 w 3806"/>
              <a:gd name="T23" fmla="*/ 1330 h 1688"/>
              <a:gd name="T24" fmla="*/ 3182 w 3806"/>
              <a:gd name="T25" fmla="*/ 1196 h 1688"/>
              <a:gd name="T26" fmla="*/ 3212 w 3806"/>
              <a:gd name="T27" fmla="*/ 1135 h 1688"/>
              <a:gd name="T28" fmla="*/ 3470 w 3806"/>
              <a:gd name="T29" fmla="*/ 1165 h 1688"/>
              <a:gd name="T30" fmla="*/ 3687 w 3806"/>
              <a:gd name="T31" fmla="*/ 1160 h 1688"/>
              <a:gd name="T32" fmla="*/ 3713 w 3806"/>
              <a:gd name="T33" fmla="*/ 970 h 1688"/>
              <a:gd name="T34" fmla="*/ 3526 w 3806"/>
              <a:gd name="T35" fmla="*/ 681 h 1688"/>
              <a:gd name="T36" fmla="*/ 2863 w 3806"/>
              <a:gd name="T37" fmla="*/ 382 h 1688"/>
              <a:gd name="T38" fmla="*/ 2291 w 3806"/>
              <a:gd name="T39" fmla="*/ 183 h 1688"/>
              <a:gd name="T40" fmla="*/ 1315 w 3806"/>
              <a:gd name="T41" fmla="*/ 97 h 1688"/>
              <a:gd name="T42" fmla="*/ 904 w 3806"/>
              <a:gd name="T43" fmla="*/ 307 h 1688"/>
              <a:gd name="T44" fmla="*/ 587 w 3806"/>
              <a:gd name="T45" fmla="*/ 393 h 1688"/>
              <a:gd name="T46" fmla="*/ 679 w 3806"/>
              <a:gd name="T47" fmla="*/ 677 h 1688"/>
              <a:gd name="T48" fmla="*/ 751 w 3806"/>
              <a:gd name="T49" fmla="*/ 526 h 1688"/>
              <a:gd name="T50" fmla="*/ 1018 w 3806"/>
              <a:gd name="T51" fmla="*/ 642 h 1688"/>
              <a:gd name="T52" fmla="*/ 945 w 3806"/>
              <a:gd name="T53" fmla="*/ 677 h 1688"/>
              <a:gd name="T54" fmla="*/ 889 w 3806"/>
              <a:gd name="T55" fmla="*/ 803 h 1688"/>
              <a:gd name="T56" fmla="*/ 1079 w 3806"/>
              <a:gd name="T57" fmla="*/ 853 h 1688"/>
              <a:gd name="T58" fmla="*/ 581 w 3806"/>
              <a:gd name="T59" fmla="*/ 985 h 1688"/>
              <a:gd name="T60" fmla="*/ 69 w 3806"/>
              <a:gd name="T61" fmla="*/ 1205 h 1688"/>
              <a:gd name="T62" fmla="*/ 284 w 3806"/>
              <a:gd name="T63" fmla="*/ 1252 h 1688"/>
              <a:gd name="T64" fmla="*/ 544 w 3806"/>
              <a:gd name="T65" fmla="*/ 1190 h 1688"/>
              <a:gd name="T66" fmla="*/ 649 w 3806"/>
              <a:gd name="T67" fmla="*/ 1278 h 1688"/>
              <a:gd name="T68" fmla="*/ 778 w 3806"/>
              <a:gd name="T69" fmla="*/ 1313 h 1688"/>
              <a:gd name="T70" fmla="*/ 1005 w 3806"/>
              <a:gd name="T71" fmla="*/ 1283 h 1688"/>
              <a:gd name="T72" fmla="*/ 1341 w 3806"/>
              <a:gd name="T73" fmla="*/ 1267 h 1688"/>
              <a:gd name="T74" fmla="*/ 1669 w 3806"/>
              <a:gd name="T75" fmla="*/ 1272 h 1688"/>
              <a:gd name="T76" fmla="*/ 2092 w 3806"/>
              <a:gd name="T77" fmla="*/ 1267 h 1688"/>
              <a:gd name="T78" fmla="*/ 2259 w 3806"/>
              <a:gd name="T79" fmla="*/ 1094 h 1688"/>
              <a:gd name="T80" fmla="*/ 2676 w 3806"/>
              <a:gd name="T81" fmla="*/ 1120 h 1688"/>
              <a:gd name="T82" fmla="*/ 3082 w 3806"/>
              <a:gd name="T83" fmla="*/ 1289 h 1688"/>
              <a:gd name="T84" fmla="*/ 2961 w 3806"/>
              <a:gd name="T85" fmla="*/ 1426 h 1688"/>
              <a:gd name="T86" fmla="*/ 3500 w 3806"/>
              <a:gd name="T87" fmla="*/ 1612 h 1688"/>
              <a:gd name="T88" fmla="*/ 3560 w 3806"/>
              <a:gd name="T89" fmla="*/ 1495 h 1688"/>
              <a:gd name="T90" fmla="*/ 3682 w 3806"/>
              <a:gd name="T91" fmla="*/ 1497 h 1688"/>
              <a:gd name="T92" fmla="*/ 856 w 3806"/>
              <a:gd name="T93" fmla="*/ 353 h 1688"/>
              <a:gd name="T94" fmla="*/ 691 w 3806"/>
              <a:gd name="T95" fmla="*/ 1176 h 1688"/>
              <a:gd name="T96" fmla="*/ 739 w 3806"/>
              <a:gd name="T97" fmla="*/ 1139 h 1688"/>
              <a:gd name="T98" fmla="*/ 1053 w 3806"/>
              <a:gd name="T99" fmla="*/ 1246 h 1688"/>
              <a:gd name="T100" fmla="*/ 1327 w 3806"/>
              <a:gd name="T101" fmla="*/ 844 h 1688"/>
              <a:gd name="T102" fmla="*/ 1519 w 3806"/>
              <a:gd name="T103" fmla="*/ 1234 h 1688"/>
              <a:gd name="T104" fmla="*/ 1853 w 3806"/>
              <a:gd name="T105" fmla="*/ 1215 h 1688"/>
              <a:gd name="T106" fmla="*/ 2681 w 3806"/>
              <a:gd name="T107" fmla="*/ 1028 h 1688"/>
              <a:gd name="T108" fmla="*/ 2930 w 3806"/>
              <a:gd name="T109" fmla="*/ 1074 h 1688"/>
              <a:gd name="T110" fmla="*/ 3017 w 3806"/>
              <a:gd name="T111" fmla="*/ 426 h 1688"/>
              <a:gd name="T112" fmla="*/ 2337 w 3806"/>
              <a:gd name="T113" fmla="*/ 1234 h 1688"/>
              <a:gd name="T114" fmla="*/ 1798 w 3806"/>
              <a:gd name="T115" fmla="*/ 1274 h 1688"/>
              <a:gd name="T116" fmla="*/ 2794 w 3806"/>
              <a:gd name="T117" fmla="*/ 1317 h 1688"/>
              <a:gd name="T118" fmla="*/ 3211 w 3806"/>
              <a:gd name="T119" fmla="*/ 1570 h 1688"/>
              <a:gd name="T120" fmla="*/ 2016 w 3806"/>
              <a:gd name="T121" fmla="*/ 1274 h 1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06" h="1688">
                <a:moveTo>
                  <a:pt x="1382" y="7"/>
                </a:moveTo>
                <a:cubicBezTo>
                  <a:pt x="1383" y="9"/>
                  <a:pt x="1384" y="10"/>
                  <a:pt x="1388" y="10"/>
                </a:cubicBezTo>
                <a:cubicBezTo>
                  <a:pt x="1391" y="0"/>
                  <a:pt x="1378" y="5"/>
                  <a:pt x="1373" y="4"/>
                </a:cubicBezTo>
                <a:cubicBezTo>
                  <a:pt x="1373" y="10"/>
                  <a:pt x="1373" y="10"/>
                  <a:pt x="1373" y="10"/>
                </a:cubicBezTo>
                <a:cubicBezTo>
                  <a:pt x="1376" y="10"/>
                  <a:pt x="1376" y="13"/>
                  <a:pt x="1379" y="13"/>
                </a:cubicBezTo>
                <a:cubicBezTo>
                  <a:pt x="1380" y="11"/>
                  <a:pt x="1379" y="7"/>
                  <a:pt x="1382" y="7"/>
                </a:cubicBezTo>
                <a:close/>
                <a:moveTo>
                  <a:pt x="1269" y="60"/>
                </a:moveTo>
                <a:cubicBezTo>
                  <a:pt x="1269" y="58"/>
                  <a:pt x="1269" y="57"/>
                  <a:pt x="1272" y="57"/>
                </a:cubicBezTo>
                <a:cubicBezTo>
                  <a:pt x="1273" y="61"/>
                  <a:pt x="1273" y="65"/>
                  <a:pt x="1278" y="63"/>
                </a:cubicBezTo>
                <a:cubicBezTo>
                  <a:pt x="1282" y="54"/>
                  <a:pt x="1273" y="56"/>
                  <a:pt x="1272" y="51"/>
                </a:cubicBezTo>
                <a:cubicBezTo>
                  <a:pt x="1274" y="51"/>
                  <a:pt x="1276" y="51"/>
                  <a:pt x="1275" y="48"/>
                </a:cubicBezTo>
                <a:cubicBezTo>
                  <a:pt x="1267" y="45"/>
                  <a:pt x="1262" y="59"/>
                  <a:pt x="1269" y="60"/>
                </a:cubicBezTo>
                <a:close/>
                <a:moveTo>
                  <a:pt x="1269" y="76"/>
                </a:moveTo>
                <a:cubicBezTo>
                  <a:pt x="1270" y="71"/>
                  <a:pt x="1276" y="73"/>
                  <a:pt x="1278" y="76"/>
                </a:cubicBezTo>
                <a:cubicBezTo>
                  <a:pt x="1282" y="63"/>
                  <a:pt x="1270" y="68"/>
                  <a:pt x="1266" y="63"/>
                </a:cubicBezTo>
                <a:cubicBezTo>
                  <a:pt x="1267" y="68"/>
                  <a:pt x="1265" y="75"/>
                  <a:pt x="1269" y="76"/>
                </a:cubicBezTo>
                <a:close/>
                <a:moveTo>
                  <a:pt x="744" y="260"/>
                </a:moveTo>
                <a:cubicBezTo>
                  <a:pt x="737" y="259"/>
                  <a:pt x="735" y="254"/>
                  <a:pt x="729" y="260"/>
                </a:cubicBezTo>
                <a:cubicBezTo>
                  <a:pt x="726" y="271"/>
                  <a:pt x="746" y="266"/>
                  <a:pt x="744" y="260"/>
                </a:cubicBezTo>
                <a:close/>
                <a:moveTo>
                  <a:pt x="889" y="282"/>
                </a:moveTo>
                <a:cubicBezTo>
                  <a:pt x="876" y="283"/>
                  <a:pt x="876" y="283"/>
                  <a:pt x="876" y="283"/>
                </a:cubicBezTo>
                <a:cubicBezTo>
                  <a:pt x="876" y="292"/>
                  <a:pt x="876" y="292"/>
                  <a:pt x="876" y="292"/>
                </a:cubicBezTo>
                <a:cubicBezTo>
                  <a:pt x="882" y="290"/>
                  <a:pt x="890" y="290"/>
                  <a:pt x="889" y="282"/>
                </a:cubicBezTo>
                <a:close/>
                <a:moveTo>
                  <a:pt x="2660" y="292"/>
                </a:moveTo>
                <a:cubicBezTo>
                  <a:pt x="2660" y="282"/>
                  <a:pt x="2646" y="286"/>
                  <a:pt x="2641" y="280"/>
                </a:cubicBezTo>
                <a:cubicBezTo>
                  <a:pt x="2642" y="290"/>
                  <a:pt x="2649" y="294"/>
                  <a:pt x="2660" y="292"/>
                </a:cubicBezTo>
                <a:close/>
                <a:moveTo>
                  <a:pt x="550" y="378"/>
                </a:moveTo>
                <a:cubicBezTo>
                  <a:pt x="540" y="377"/>
                  <a:pt x="539" y="369"/>
                  <a:pt x="525" y="372"/>
                </a:cubicBezTo>
                <a:cubicBezTo>
                  <a:pt x="530" y="389"/>
                  <a:pt x="507" y="379"/>
                  <a:pt x="507" y="391"/>
                </a:cubicBezTo>
                <a:cubicBezTo>
                  <a:pt x="520" y="402"/>
                  <a:pt x="538" y="379"/>
                  <a:pt x="550" y="378"/>
                </a:cubicBezTo>
                <a:close/>
                <a:moveTo>
                  <a:pt x="2842" y="367"/>
                </a:moveTo>
                <a:cubicBezTo>
                  <a:pt x="2847" y="365"/>
                  <a:pt x="2854" y="365"/>
                  <a:pt x="2857" y="361"/>
                </a:cubicBezTo>
                <a:cubicBezTo>
                  <a:pt x="2852" y="360"/>
                  <a:pt x="2854" y="353"/>
                  <a:pt x="2848" y="354"/>
                </a:cubicBezTo>
                <a:cubicBezTo>
                  <a:pt x="2850" y="363"/>
                  <a:pt x="2842" y="361"/>
                  <a:pt x="2842" y="367"/>
                </a:cubicBezTo>
                <a:close/>
                <a:moveTo>
                  <a:pt x="560" y="501"/>
                </a:moveTo>
                <a:cubicBezTo>
                  <a:pt x="542" y="504"/>
                  <a:pt x="529" y="494"/>
                  <a:pt x="514" y="486"/>
                </a:cubicBezTo>
                <a:cubicBezTo>
                  <a:pt x="509" y="506"/>
                  <a:pt x="493" y="509"/>
                  <a:pt x="499" y="529"/>
                </a:cubicBezTo>
                <a:cubicBezTo>
                  <a:pt x="523" y="523"/>
                  <a:pt x="534" y="504"/>
                  <a:pt x="560" y="501"/>
                </a:cubicBezTo>
                <a:close/>
                <a:moveTo>
                  <a:pt x="506" y="560"/>
                </a:moveTo>
                <a:cubicBezTo>
                  <a:pt x="521" y="565"/>
                  <a:pt x="529" y="566"/>
                  <a:pt x="524" y="547"/>
                </a:cubicBezTo>
                <a:cubicBezTo>
                  <a:pt x="511" y="544"/>
                  <a:pt x="509" y="552"/>
                  <a:pt x="506" y="560"/>
                </a:cubicBezTo>
                <a:close/>
                <a:moveTo>
                  <a:pt x="867" y="568"/>
                </a:moveTo>
                <a:cubicBezTo>
                  <a:pt x="870" y="558"/>
                  <a:pt x="865" y="556"/>
                  <a:pt x="861" y="552"/>
                </a:cubicBezTo>
                <a:cubicBezTo>
                  <a:pt x="853" y="567"/>
                  <a:pt x="835" y="540"/>
                  <a:pt x="831" y="562"/>
                </a:cubicBezTo>
                <a:cubicBezTo>
                  <a:pt x="827" y="560"/>
                  <a:pt x="802" y="556"/>
                  <a:pt x="809" y="562"/>
                </a:cubicBezTo>
                <a:cubicBezTo>
                  <a:pt x="835" y="570"/>
                  <a:pt x="839" y="568"/>
                  <a:pt x="867" y="568"/>
                </a:cubicBezTo>
                <a:close/>
                <a:moveTo>
                  <a:pt x="926" y="561"/>
                </a:moveTo>
                <a:cubicBezTo>
                  <a:pt x="933" y="565"/>
                  <a:pt x="942" y="567"/>
                  <a:pt x="950" y="570"/>
                </a:cubicBezTo>
                <a:cubicBezTo>
                  <a:pt x="949" y="556"/>
                  <a:pt x="929" y="563"/>
                  <a:pt x="922" y="555"/>
                </a:cubicBezTo>
                <a:cubicBezTo>
                  <a:pt x="920" y="562"/>
                  <a:pt x="912" y="563"/>
                  <a:pt x="910" y="570"/>
                </a:cubicBezTo>
                <a:cubicBezTo>
                  <a:pt x="918" y="566"/>
                  <a:pt x="923" y="579"/>
                  <a:pt x="926" y="570"/>
                </a:cubicBezTo>
                <a:cubicBezTo>
                  <a:pt x="922" y="570"/>
                  <a:pt x="922" y="562"/>
                  <a:pt x="926" y="561"/>
                </a:cubicBezTo>
                <a:close/>
                <a:moveTo>
                  <a:pt x="907" y="573"/>
                </a:moveTo>
                <a:cubicBezTo>
                  <a:pt x="904" y="558"/>
                  <a:pt x="891" y="572"/>
                  <a:pt x="883" y="561"/>
                </a:cubicBezTo>
                <a:cubicBezTo>
                  <a:pt x="882" y="580"/>
                  <a:pt x="895" y="567"/>
                  <a:pt x="907" y="573"/>
                </a:cubicBezTo>
                <a:close/>
                <a:moveTo>
                  <a:pt x="978" y="569"/>
                </a:moveTo>
                <a:cubicBezTo>
                  <a:pt x="979" y="559"/>
                  <a:pt x="957" y="557"/>
                  <a:pt x="956" y="567"/>
                </a:cubicBezTo>
                <a:cubicBezTo>
                  <a:pt x="966" y="565"/>
                  <a:pt x="971" y="568"/>
                  <a:pt x="978" y="569"/>
                </a:cubicBezTo>
                <a:close/>
                <a:moveTo>
                  <a:pt x="1067" y="574"/>
                </a:moveTo>
                <a:cubicBezTo>
                  <a:pt x="1077" y="569"/>
                  <a:pt x="1077" y="577"/>
                  <a:pt x="1085" y="580"/>
                </a:cubicBezTo>
                <a:cubicBezTo>
                  <a:pt x="1086" y="573"/>
                  <a:pt x="1079" y="574"/>
                  <a:pt x="1082" y="565"/>
                </a:cubicBezTo>
                <a:cubicBezTo>
                  <a:pt x="1074" y="566"/>
                  <a:pt x="1066" y="566"/>
                  <a:pt x="1067" y="574"/>
                </a:cubicBezTo>
                <a:close/>
                <a:moveTo>
                  <a:pt x="1097" y="568"/>
                </a:moveTo>
                <a:cubicBezTo>
                  <a:pt x="1096" y="575"/>
                  <a:pt x="1103" y="575"/>
                  <a:pt x="1101" y="583"/>
                </a:cubicBezTo>
                <a:cubicBezTo>
                  <a:pt x="1117" y="583"/>
                  <a:pt x="1104" y="571"/>
                  <a:pt x="1097" y="568"/>
                </a:cubicBezTo>
                <a:close/>
                <a:moveTo>
                  <a:pt x="507" y="624"/>
                </a:moveTo>
                <a:cubicBezTo>
                  <a:pt x="500" y="622"/>
                  <a:pt x="498" y="616"/>
                  <a:pt x="488" y="618"/>
                </a:cubicBezTo>
                <a:cubicBezTo>
                  <a:pt x="484" y="628"/>
                  <a:pt x="504" y="630"/>
                  <a:pt x="507" y="624"/>
                </a:cubicBezTo>
                <a:close/>
                <a:moveTo>
                  <a:pt x="832" y="645"/>
                </a:moveTo>
                <a:cubicBezTo>
                  <a:pt x="820" y="646"/>
                  <a:pt x="823" y="632"/>
                  <a:pt x="810" y="636"/>
                </a:cubicBezTo>
                <a:cubicBezTo>
                  <a:pt x="813" y="645"/>
                  <a:pt x="813" y="645"/>
                  <a:pt x="810" y="654"/>
                </a:cubicBezTo>
                <a:cubicBezTo>
                  <a:pt x="818" y="651"/>
                  <a:pt x="825" y="648"/>
                  <a:pt x="832" y="645"/>
                </a:cubicBezTo>
                <a:close/>
                <a:moveTo>
                  <a:pt x="639" y="659"/>
                </a:moveTo>
                <a:cubicBezTo>
                  <a:pt x="637" y="650"/>
                  <a:pt x="619" y="641"/>
                  <a:pt x="611" y="647"/>
                </a:cubicBezTo>
                <a:cubicBezTo>
                  <a:pt x="620" y="655"/>
                  <a:pt x="625" y="664"/>
                  <a:pt x="639" y="659"/>
                </a:cubicBezTo>
                <a:close/>
                <a:moveTo>
                  <a:pt x="642" y="662"/>
                </a:moveTo>
                <a:cubicBezTo>
                  <a:pt x="650" y="661"/>
                  <a:pt x="656" y="658"/>
                  <a:pt x="660" y="653"/>
                </a:cubicBezTo>
                <a:cubicBezTo>
                  <a:pt x="656" y="652"/>
                  <a:pt x="655" y="648"/>
                  <a:pt x="651" y="647"/>
                </a:cubicBezTo>
                <a:cubicBezTo>
                  <a:pt x="652" y="656"/>
                  <a:pt x="643" y="655"/>
                  <a:pt x="642" y="662"/>
                </a:cubicBezTo>
                <a:close/>
                <a:moveTo>
                  <a:pt x="863" y="681"/>
                </a:moveTo>
                <a:cubicBezTo>
                  <a:pt x="853" y="680"/>
                  <a:pt x="851" y="688"/>
                  <a:pt x="844" y="681"/>
                </a:cubicBezTo>
                <a:cubicBezTo>
                  <a:pt x="844" y="687"/>
                  <a:pt x="845" y="691"/>
                  <a:pt x="847" y="693"/>
                </a:cubicBezTo>
                <a:cubicBezTo>
                  <a:pt x="853" y="690"/>
                  <a:pt x="862" y="689"/>
                  <a:pt x="863" y="681"/>
                </a:cubicBezTo>
                <a:close/>
                <a:moveTo>
                  <a:pt x="422" y="987"/>
                </a:moveTo>
                <a:cubicBezTo>
                  <a:pt x="418" y="987"/>
                  <a:pt x="417" y="990"/>
                  <a:pt x="416" y="993"/>
                </a:cubicBezTo>
                <a:cubicBezTo>
                  <a:pt x="420" y="993"/>
                  <a:pt x="423" y="994"/>
                  <a:pt x="422" y="999"/>
                </a:cubicBezTo>
                <a:cubicBezTo>
                  <a:pt x="431" y="999"/>
                  <a:pt x="431" y="992"/>
                  <a:pt x="440" y="992"/>
                </a:cubicBezTo>
                <a:cubicBezTo>
                  <a:pt x="461" y="1022"/>
                  <a:pt x="484" y="972"/>
                  <a:pt x="511" y="982"/>
                </a:cubicBezTo>
                <a:cubicBezTo>
                  <a:pt x="508" y="966"/>
                  <a:pt x="515" y="972"/>
                  <a:pt x="526" y="973"/>
                </a:cubicBezTo>
                <a:cubicBezTo>
                  <a:pt x="532" y="962"/>
                  <a:pt x="526" y="950"/>
                  <a:pt x="516" y="946"/>
                </a:cubicBezTo>
                <a:cubicBezTo>
                  <a:pt x="515" y="949"/>
                  <a:pt x="513" y="953"/>
                  <a:pt x="510" y="955"/>
                </a:cubicBezTo>
                <a:cubicBezTo>
                  <a:pt x="508" y="948"/>
                  <a:pt x="493" y="954"/>
                  <a:pt x="495" y="943"/>
                </a:cubicBezTo>
                <a:cubicBezTo>
                  <a:pt x="510" y="938"/>
                  <a:pt x="519" y="945"/>
                  <a:pt x="529" y="933"/>
                </a:cubicBezTo>
                <a:cubicBezTo>
                  <a:pt x="539" y="942"/>
                  <a:pt x="553" y="939"/>
                  <a:pt x="562" y="942"/>
                </a:cubicBezTo>
                <a:cubicBezTo>
                  <a:pt x="562" y="930"/>
                  <a:pt x="581" y="938"/>
                  <a:pt x="587" y="932"/>
                </a:cubicBezTo>
                <a:cubicBezTo>
                  <a:pt x="594" y="935"/>
                  <a:pt x="597" y="943"/>
                  <a:pt x="602" y="948"/>
                </a:cubicBezTo>
                <a:cubicBezTo>
                  <a:pt x="603" y="933"/>
                  <a:pt x="613" y="909"/>
                  <a:pt x="623" y="929"/>
                </a:cubicBezTo>
                <a:cubicBezTo>
                  <a:pt x="626" y="920"/>
                  <a:pt x="619" y="921"/>
                  <a:pt x="620" y="914"/>
                </a:cubicBezTo>
                <a:cubicBezTo>
                  <a:pt x="630" y="910"/>
                  <a:pt x="634" y="916"/>
                  <a:pt x="642" y="907"/>
                </a:cubicBezTo>
                <a:cubicBezTo>
                  <a:pt x="645" y="911"/>
                  <a:pt x="645" y="919"/>
                  <a:pt x="648" y="923"/>
                </a:cubicBezTo>
                <a:cubicBezTo>
                  <a:pt x="666" y="918"/>
                  <a:pt x="670" y="923"/>
                  <a:pt x="685" y="925"/>
                </a:cubicBezTo>
                <a:cubicBezTo>
                  <a:pt x="684" y="914"/>
                  <a:pt x="694" y="912"/>
                  <a:pt x="703" y="910"/>
                </a:cubicBezTo>
                <a:cubicBezTo>
                  <a:pt x="705" y="901"/>
                  <a:pt x="698" y="902"/>
                  <a:pt x="700" y="894"/>
                </a:cubicBezTo>
                <a:cubicBezTo>
                  <a:pt x="710" y="899"/>
                  <a:pt x="716" y="892"/>
                  <a:pt x="712" y="882"/>
                </a:cubicBezTo>
                <a:cubicBezTo>
                  <a:pt x="731" y="885"/>
                  <a:pt x="733" y="870"/>
                  <a:pt x="752" y="872"/>
                </a:cubicBezTo>
                <a:cubicBezTo>
                  <a:pt x="754" y="876"/>
                  <a:pt x="756" y="881"/>
                  <a:pt x="755" y="888"/>
                </a:cubicBezTo>
                <a:cubicBezTo>
                  <a:pt x="768" y="884"/>
                  <a:pt x="768" y="892"/>
                  <a:pt x="776" y="893"/>
                </a:cubicBezTo>
                <a:cubicBezTo>
                  <a:pt x="785" y="874"/>
                  <a:pt x="827" y="898"/>
                  <a:pt x="837" y="874"/>
                </a:cubicBezTo>
                <a:cubicBezTo>
                  <a:pt x="833" y="869"/>
                  <a:pt x="829" y="862"/>
                  <a:pt x="822" y="859"/>
                </a:cubicBezTo>
                <a:cubicBezTo>
                  <a:pt x="844" y="847"/>
                  <a:pt x="824" y="841"/>
                  <a:pt x="815" y="829"/>
                </a:cubicBezTo>
                <a:cubicBezTo>
                  <a:pt x="808" y="828"/>
                  <a:pt x="809" y="834"/>
                  <a:pt x="800" y="832"/>
                </a:cubicBezTo>
                <a:cubicBezTo>
                  <a:pt x="786" y="788"/>
                  <a:pt x="726" y="883"/>
                  <a:pt x="720" y="827"/>
                </a:cubicBezTo>
                <a:cubicBezTo>
                  <a:pt x="702" y="827"/>
                  <a:pt x="686" y="851"/>
                  <a:pt x="671" y="837"/>
                </a:cubicBezTo>
                <a:cubicBezTo>
                  <a:pt x="666" y="844"/>
                  <a:pt x="655" y="849"/>
                  <a:pt x="656" y="855"/>
                </a:cubicBezTo>
                <a:cubicBezTo>
                  <a:pt x="649" y="852"/>
                  <a:pt x="641" y="850"/>
                  <a:pt x="632" y="849"/>
                </a:cubicBezTo>
                <a:cubicBezTo>
                  <a:pt x="631" y="863"/>
                  <a:pt x="623" y="869"/>
                  <a:pt x="617" y="877"/>
                </a:cubicBezTo>
                <a:cubicBezTo>
                  <a:pt x="605" y="877"/>
                  <a:pt x="594" y="875"/>
                  <a:pt x="589" y="868"/>
                </a:cubicBezTo>
                <a:cubicBezTo>
                  <a:pt x="591" y="890"/>
                  <a:pt x="579" y="868"/>
                  <a:pt x="571" y="884"/>
                </a:cubicBezTo>
                <a:cubicBezTo>
                  <a:pt x="573" y="888"/>
                  <a:pt x="581" y="888"/>
                  <a:pt x="580" y="896"/>
                </a:cubicBezTo>
                <a:cubicBezTo>
                  <a:pt x="566" y="896"/>
                  <a:pt x="578" y="908"/>
                  <a:pt x="571" y="911"/>
                </a:cubicBezTo>
                <a:cubicBezTo>
                  <a:pt x="557" y="914"/>
                  <a:pt x="554" y="906"/>
                  <a:pt x="544" y="905"/>
                </a:cubicBezTo>
                <a:cubicBezTo>
                  <a:pt x="541" y="917"/>
                  <a:pt x="522" y="923"/>
                  <a:pt x="507" y="921"/>
                </a:cubicBezTo>
                <a:cubicBezTo>
                  <a:pt x="503" y="927"/>
                  <a:pt x="499" y="932"/>
                  <a:pt x="495" y="937"/>
                </a:cubicBezTo>
                <a:cubicBezTo>
                  <a:pt x="477" y="939"/>
                  <a:pt x="484" y="916"/>
                  <a:pt x="473" y="912"/>
                </a:cubicBezTo>
                <a:cubicBezTo>
                  <a:pt x="471" y="925"/>
                  <a:pt x="461" y="929"/>
                  <a:pt x="458" y="940"/>
                </a:cubicBezTo>
                <a:cubicBezTo>
                  <a:pt x="455" y="935"/>
                  <a:pt x="442" y="945"/>
                  <a:pt x="437" y="946"/>
                </a:cubicBezTo>
                <a:cubicBezTo>
                  <a:pt x="434" y="938"/>
                  <a:pt x="424" y="937"/>
                  <a:pt x="418" y="931"/>
                </a:cubicBezTo>
                <a:cubicBezTo>
                  <a:pt x="415" y="942"/>
                  <a:pt x="408" y="950"/>
                  <a:pt x="397" y="953"/>
                </a:cubicBezTo>
                <a:cubicBezTo>
                  <a:pt x="406" y="964"/>
                  <a:pt x="404" y="970"/>
                  <a:pt x="407" y="984"/>
                </a:cubicBezTo>
                <a:cubicBezTo>
                  <a:pt x="411" y="985"/>
                  <a:pt x="422" y="980"/>
                  <a:pt x="422" y="987"/>
                </a:cubicBezTo>
                <a:close/>
                <a:moveTo>
                  <a:pt x="1036" y="838"/>
                </a:moveTo>
                <a:cubicBezTo>
                  <a:pt x="1036" y="847"/>
                  <a:pt x="1044" y="847"/>
                  <a:pt x="1052" y="847"/>
                </a:cubicBezTo>
                <a:cubicBezTo>
                  <a:pt x="1053" y="838"/>
                  <a:pt x="1045" y="838"/>
                  <a:pt x="1036" y="838"/>
                </a:cubicBezTo>
                <a:close/>
                <a:moveTo>
                  <a:pt x="1049" y="863"/>
                </a:moveTo>
                <a:cubicBezTo>
                  <a:pt x="1048" y="859"/>
                  <a:pt x="1050" y="856"/>
                  <a:pt x="1052" y="854"/>
                </a:cubicBezTo>
                <a:cubicBezTo>
                  <a:pt x="1045" y="847"/>
                  <a:pt x="1038" y="856"/>
                  <a:pt x="1033" y="860"/>
                </a:cubicBezTo>
                <a:cubicBezTo>
                  <a:pt x="1042" y="857"/>
                  <a:pt x="1041" y="864"/>
                  <a:pt x="1049" y="863"/>
                </a:cubicBezTo>
                <a:close/>
                <a:moveTo>
                  <a:pt x="3796" y="1002"/>
                </a:moveTo>
                <a:cubicBezTo>
                  <a:pt x="3794" y="995"/>
                  <a:pt x="3796" y="984"/>
                  <a:pt x="3787" y="984"/>
                </a:cubicBezTo>
                <a:cubicBezTo>
                  <a:pt x="3785" y="995"/>
                  <a:pt x="3789" y="1000"/>
                  <a:pt x="3796" y="1002"/>
                </a:cubicBezTo>
                <a:close/>
                <a:moveTo>
                  <a:pt x="3747" y="1055"/>
                </a:moveTo>
                <a:cubicBezTo>
                  <a:pt x="3751" y="1058"/>
                  <a:pt x="3758" y="1058"/>
                  <a:pt x="3766" y="1058"/>
                </a:cubicBezTo>
                <a:cubicBezTo>
                  <a:pt x="3766" y="1052"/>
                  <a:pt x="3766" y="1052"/>
                  <a:pt x="3766" y="1052"/>
                </a:cubicBezTo>
                <a:cubicBezTo>
                  <a:pt x="3763" y="1052"/>
                  <a:pt x="3762" y="1049"/>
                  <a:pt x="3760" y="1049"/>
                </a:cubicBezTo>
                <a:cubicBezTo>
                  <a:pt x="3762" y="1057"/>
                  <a:pt x="3745" y="1047"/>
                  <a:pt x="3747" y="1055"/>
                </a:cubicBezTo>
                <a:close/>
                <a:moveTo>
                  <a:pt x="120" y="1131"/>
                </a:moveTo>
                <a:cubicBezTo>
                  <a:pt x="122" y="1138"/>
                  <a:pt x="106" y="1129"/>
                  <a:pt x="111" y="1140"/>
                </a:cubicBezTo>
                <a:cubicBezTo>
                  <a:pt x="123" y="1141"/>
                  <a:pt x="129" y="1135"/>
                  <a:pt x="129" y="1125"/>
                </a:cubicBezTo>
                <a:cubicBezTo>
                  <a:pt x="119" y="1125"/>
                  <a:pt x="118" y="1116"/>
                  <a:pt x="105" y="1119"/>
                </a:cubicBezTo>
                <a:cubicBezTo>
                  <a:pt x="105" y="1131"/>
                  <a:pt x="105" y="1131"/>
                  <a:pt x="105" y="1131"/>
                </a:cubicBezTo>
                <a:cubicBezTo>
                  <a:pt x="113" y="1135"/>
                  <a:pt x="117" y="1122"/>
                  <a:pt x="120" y="1131"/>
                </a:cubicBezTo>
                <a:close/>
                <a:moveTo>
                  <a:pt x="93" y="1144"/>
                </a:moveTo>
                <a:cubicBezTo>
                  <a:pt x="93" y="1140"/>
                  <a:pt x="98" y="1141"/>
                  <a:pt x="99" y="1137"/>
                </a:cubicBezTo>
                <a:cubicBezTo>
                  <a:pt x="88" y="1137"/>
                  <a:pt x="106" y="1126"/>
                  <a:pt x="96" y="1125"/>
                </a:cubicBezTo>
                <a:cubicBezTo>
                  <a:pt x="93" y="1131"/>
                  <a:pt x="79" y="1140"/>
                  <a:pt x="93" y="1144"/>
                </a:cubicBezTo>
                <a:close/>
                <a:moveTo>
                  <a:pt x="2223" y="1149"/>
                </a:moveTo>
                <a:cubicBezTo>
                  <a:pt x="2230" y="1147"/>
                  <a:pt x="2234" y="1140"/>
                  <a:pt x="2247" y="1143"/>
                </a:cubicBezTo>
                <a:cubicBezTo>
                  <a:pt x="2246" y="1133"/>
                  <a:pt x="2232" y="1136"/>
                  <a:pt x="2222" y="1134"/>
                </a:cubicBezTo>
                <a:cubicBezTo>
                  <a:pt x="2223" y="1124"/>
                  <a:pt x="2215" y="1120"/>
                  <a:pt x="2204" y="1116"/>
                </a:cubicBezTo>
                <a:cubicBezTo>
                  <a:pt x="2204" y="1121"/>
                  <a:pt x="2203" y="1125"/>
                  <a:pt x="2201" y="1128"/>
                </a:cubicBezTo>
                <a:cubicBezTo>
                  <a:pt x="2206" y="1138"/>
                  <a:pt x="2229" y="1136"/>
                  <a:pt x="2223" y="1149"/>
                </a:cubicBezTo>
                <a:close/>
                <a:moveTo>
                  <a:pt x="2256" y="1149"/>
                </a:moveTo>
                <a:cubicBezTo>
                  <a:pt x="2258" y="1157"/>
                  <a:pt x="2255" y="1160"/>
                  <a:pt x="2247" y="1158"/>
                </a:cubicBezTo>
                <a:cubicBezTo>
                  <a:pt x="2248" y="1180"/>
                  <a:pt x="2274" y="1176"/>
                  <a:pt x="2275" y="1198"/>
                </a:cubicBezTo>
                <a:cubicBezTo>
                  <a:pt x="2288" y="1199"/>
                  <a:pt x="2283" y="1174"/>
                  <a:pt x="2293" y="1182"/>
                </a:cubicBezTo>
                <a:cubicBezTo>
                  <a:pt x="2295" y="1175"/>
                  <a:pt x="2288" y="1176"/>
                  <a:pt x="2290" y="1167"/>
                </a:cubicBezTo>
                <a:cubicBezTo>
                  <a:pt x="2305" y="1162"/>
                  <a:pt x="2335" y="1165"/>
                  <a:pt x="2330" y="1185"/>
                </a:cubicBezTo>
                <a:cubicBezTo>
                  <a:pt x="2341" y="1182"/>
                  <a:pt x="2342" y="1189"/>
                  <a:pt x="2352" y="1188"/>
                </a:cubicBezTo>
                <a:cubicBezTo>
                  <a:pt x="2337" y="1157"/>
                  <a:pt x="2297" y="1154"/>
                  <a:pt x="2256" y="1149"/>
                </a:cubicBezTo>
                <a:close/>
                <a:moveTo>
                  <a:pt x="2358" y="1166"/>
                </a:moveTo>
                <a:cubicBezTo>
                  <a:pt x="2365" y="1169"/>
                  <a:pt x="2372" y="1172"/>
                  <a:pt x="2376" y="1178"/>
                </a:cubicBezTo>
                <a:cubicBezTo>
                  <a:pt x="2382" y="1167"/>
                  <a:pt x="2393" y="1179"/>
                  <a:pt x="2397" y="1169"/>
                </a:cubicBezTo>
                <a:cubicBezTo>
                  <a:pt x="2387" y="1167"/>
                  <a:pt x="2369" y="1157"/>
                  <a:pt x="2358" y="1166"/>
                </a:cubicBezTo>
                <a:close/>
                <a:moveTo>
                  <a:pt x="2226" y="1168"/>
                </a:moveTo>
                <a:cubicBezTo>
                  <a:pt x="2226" y="1181"/>
                  <a:pt x="2238" y="1182"/>
                  <a:pt x="2241" y="1171"/>
                </a:cubicBezTo>
                <a:cubicBezTo>
                  <a:pt x="2238" y="1168"/>
                  <a:pt x="2233" y="1167"/>
                  <a:pt x="2226" y="1168"/>
                </a:cubicBezTo>
                <a:close/>
                <a:moveTo>
                  <a:pt x="1500" y="1198"/>
                </a:moveTo>
                <a:cubicBezTo>
                  <a:pt x="1494" y="1208"/>
                  <a:pt x="1511" y="1210"/>
                  <a:pt x="1512" y="1204"/>
                </a:cubicBezTo>
                <a:cubicBezTo>
                  <a:pt x="1507" y="1202"/>
                  <a:pt x="1510" y="1194"/>
                  <a:pt x="1500" y="1198"/>
                </a:cubicBezTo>
                <a:close/>
                <a:moveTo>
                  <a:pt x="642" y="1232"/>
                </a:moveTo>
                <a:cubicBezTo>
                  <a:pt x="637" y="1232"/>
                  <a:pt x="641" y="1224"/>
                  <a:pt x="636" y="1223"/>
                </a:cubicBezTo>
                <a:cubicBezTo>
                  <a:pt x="632" y="1229"/>
                  <a:pt x="630" y="1216"/>
                  <a:pt x="621" y="1223"/>
                </a:cubicBezTo>
                <a:cubicBezTo>
                  <a:pt x="621" y="1239"/>
                  <a:pt x="612" y="1245"/>
                  <a:pt x="606" y="1254"/>
                </a:cubicBezTo>
                <a:cubicBezTo>
                  <a:pt x="605" y="1262"/>
                  <a:pt x="611" y="1264"/>
                  <a:pt x="615" y="1266"/>
                </a:cubicBezTo>
                <a:cubicBezTo>
                  <a:pt x="612" y="1251"/>
                  <a:pt x="635" y="1251"/>
                  <a:pt x="642" y="1232"/>
                </a:cubicBezTo>
                <a:close/>
                <a:moveTo>
                  <a:pt x="2291" y="1219"/>
                </a:moveTo>
                <a:cubicBezTo>
                  <a:pt x="2293" y="1231"/>
                  <a:pt x="2266" y="1220"/>
                  <a:pt x="2254" y="1223"/>
                </a:cubicBezTo>
                <a:cubicBezTo>
                  <a:pt x="2260" y="1216"/>
                  <a:pt x="2254" y="1209"/>
                  <a:pt x="2248" y="1207"/>
                </a:cubicBezTo>
                <a:cubicBezTo>
                  <a:pt x="2250" y="1217"/>
                  <a:pt x="2245" y="1219"/>
                  <a:pt x="2242" y="1223"/>
                </a:cubicBezTo>
                <a:cubicBezTo>
                  <a:pt x="2248" y="1223"/>
                  <a:pt x="2244" y="1233"/>
                  <a:pt x="2251" y="1232"/>
                </a:cubicBezTo>
                <a:cubicBezTo>
                  <a:pt x="2255" y="1231"/>
                  <a:pt x="2266" y="1229"/>
                  <a:pt x="2279" y="1228"/>
                </a:cubicBezTo>
                <a:cubicBezTo>
                  <a:pt x="2279" y="1234"/>
                  <a:pt x="2281" y="1239"/>
                  <a:pt x="2285" y="1241"/>
                </a:cubicBezTo>
                <a:cubicBezTo>
                  <a:pt x="2288" y="1237"/>
                  <a:pt x="2291" y="1234"/>
                  <a:pt x="2294" y="1231"/>
                </a:cubicBezTo>
                <a:cubicBezTo>
                  <a:pt x="2295" y="1234"/>
                  <a:pt x="2297" y="1235"/>
                  <a:pt x="2300" y="1234"/>
                </a:cubicBezTo>
                <a:cubicBezTo>
                  <a:pt x="2302" y="1226"/>
                  <a:pt x="2296" y="1210"/>
                  <a:pt x="2291" y="1219"/>
                </a:cubicBezTo>
                <a:close/>
                <a:moveTo>
                  <a:pt x="2202" y="1223"/>
                </a:moveTo>
                <a:cubicBezTo>
                  <a:pt x="2191" y="1226"/>
                  <a:pt x="2195" y="1208"/>
                  <a:pt x="2187" y="1217"/>
                </a:cubicBezTo>
                <a:cubicBezTo>
                  <a:pt x="2188" y="1231"/>
                  <a:pt x="2233" y="1229"/>
                  <a:pt x="2242" y="1229"/>
                </a:cubicBezTo>
                <a:cubicBezTo>
                  <a:pt x="2238" y="1207"/>
                  <a:pt x="2215" y="1215"/>
                  <a:pt x="2202" y="1223"/>
                </a:cubicBezTo>
                <a:close/>
                <a:moveTo>
                  <a:pt x="1715" y="1238"/>
                </a:moveTo>
                <a:cubicBezTo>
                  <a:pt x="1712" y="1243"/>
                  <a:pt x="1703" y="1242"/>
                  <a:pt x="1706" y="1253"/>
                </a:cubicBezTo>
                <a:cubicBezTo>
                  <a:pt x="1714" y="1253"/>
                  <a:pt x="1717" y="1248"/>
                  <a:pt x="1721" y="1244"/>
                </a:cubicBezTo>
                <a:cubicBezTo>
                  <a:pt x="1717" y="1244"/>
                  <a:pt x="1718" y="1239"/>
                  <a:pt x="1715" y="1238"/>
                </a:cubicBezTo>
                <a:close/>
                <a:moveTo>
                  <a:pt x="5" y="1279"/>
                </a:moveTo>
                <a:cubicBezTo>
                  <a:pt x="2" y="1290"/>
                  <a:pt x="1" y="1290"/>
                  <a:pt x="0" y="1298"/>
                </a:cubicBezTo>
                <a:cubicBezTo>
                  <a:pt x="8" y="1300"/>
                  <a:pt x="12" y="1282"/>
                  <a:pt x="5" y="1279"/>
                </a:cubicBezTo>
                <a:close/>
                <a:moveTo>
                  <a:pt x="2478" y="1251"/>
                </a:moveTo>
                <a:cubicBezTo>
                  <a:pt x="2480" y="1259"/>
                  <a:pt x="2461" y="1248"/>
                  <a:pt x="2463" y="1257"/>
                </a:cubicBezTo>
                <a:cubicBezTo>
                  <a:pt x="2467" y="1260"/>
                  <a:pt x="2474" y="1260"/>
                  <a:pt x="2478" y="1263"/>
                </a:cubicBezTo>
                <a:cubicBezTo>
                  <a:pt x="2475" y="1257"/>
                  <a:pt x="2487" y="1252"/>
                  <a:pt x="2478" y="1251"/>
                </a:cubicBezTo>
                <a:close/>
                <a:moveTo>
                  <a:pt x="1908" y="1263"/>
                </a:moveTo>
                <a:cubicBezTo>
                  <a:pt x="1909" y="1273"/>
                  <a:pt x="1899" y="1256"/>
                  <a:pt x="1899" y="1266"/>
                </a:cubicBezTo>
                <a:cubicBezTo>
                  <a:pt x="1905" y="1267"/>
                  <a:pt x="1901" y="1277"/>
                  <a:pt x="1908" y="1276"/>
                </a:cubicBezTo>
                <a:cubicBezTo>
                  <a:pt x="1909" y="1274"/>
                  <a:pt x="1916" y="1264"/>
                  <a:pt x="1908" y="1263"/>
                </a:cubicBezTo>
                <a:close/>
                <a:moveTo>
                  <a:pt x="2052" y="1280"/>
                </a:moveTo>
                <a:cubicBezTo>
                  <a:pt x="2054" y="1287"/>
                  <a:pt x="2058" y="1291"/>
                  <a:pt x="2065" y="1292"/>
                </a:cubicBezTo>
                <a:cubicBezTo>
                  <a:pt x="2063" y="1280"/>
                  <a:pt x="2076" y="1282"/>
                  <a:pt x="2080" y="1277"/>
                </a:cubicBezTo>
                <a:cubicBezTo>
                  <a:pt x="2066" y="1280"/>
                  <a:pt x="2063" y="1275"/>
                  <a:pt x="2052" y="1280"/>
                </a:cubicBezTo>
                <a:close/>
                <a:moveTo>
                  <a:pt x="2687" y="1282"/>
                </a:moveTo>
                <a:cubicBezTo>
                  <a:pt x="2687" y="1286"/>
                  <a:pt x="2688" y="1289"/>
                  <a:pt x="2690" y="1291"/>
                </a:cubicBezTo>
                <a:cubicBezTo>
                  <a:pt x="2686" y="1296"/>
                  <a:pt x="2680" y="1303"/>
                  <a:pt x="2693" y="1303"/>
                </a:cubicBezTo>
                <a:cubicBezTo>
                  <a:pt x="2693" y="1290"/>
                  <a:pt x="2698" y="1286"/>
                  <a:pt x="2687" y="1282"/>
                </a:cubicBezTo>
                <a:close/>
                <a:moveTo>
                  <a:pt x="2724" y="1291"/>
                </a:moveTo>
                <a:cubicBezTo>
                  <a:pt x="2718" y="1299"/>
                  <a:pt x="2713" y="1291"/>
                  <a:pt x="2708" y="1297"/>
                </a:cubicBezTo>
                <a:cubicBezTo>
                  <a:pt x="2713" y="1297"/>
                  <a:pt x="2711" y="1304"/>
                  <a:pt x="2712" y="1309"/>
                </a:cubicBezTo>
                <a:cubicBezTo>
                  <a:pt x="2723" y="1300"/>
                  <a:pt x="2731" y="1301"/>
                  <a:pt x="2739" y="1293"/>
                </a:cubicBezTo>
                <a:cubicBezTo>
                  <a:pt x="2735" y="1286"/>
                  <a:pt x="2701" y="1280"/>
                  <a:pt x="2724" y="1291"/>
                </a:cubicBezTo>
                <a:close/>
                <a:moveTo>
                  <a:pt x="2745" y="1315"/>
                </a:moveTo>
                <a:cubicBezTo>
                  <a:pt x="2744" y="1326"/>
                  <a:pt x="2748" y="1331"/>
                  <a:pt x="2755" y="1333"/>
                </a:cubicBezTo>
                <a:cubicBezTo>
                  <a:pt x="2755" y="1328"/>
                  <a:pt x="2755" y="1324"/>
                  <a:pt x="2758" y="1321"/>
                </a:cubicBezTo>
                <a:cubicBezTo>
                  <a:pt x="2749" y="1323"/>
                  <a:pt x="2752" y="1315"/>
                  <a:pt x="2745" y="1315"/>
                </a:cubicBezTo>
                <a:close/>
                <a:moveTo>
                  <a:pt x="2663" y="1334"/>
                </a:moveTo>
                <a:cubicBezTo>
                  <a:pt x="2663" y="1337"/>
                  <a:pt x="2685" y="1335"/>
                  <a:pt x="2684" y="1328"/>
                </a:cubicBezTo>
                <a:cubicBezTo>
                  <a:pt x="2677" y="1330"/>
                  <a:pt x="2660" y="1323"/>
                  <a:pt x="2663" y="1334"/>
                </a:cubicBezTo>
                <a:close/>
                <a:moveTo>
                  <a:pt x="2697" y="1328"/>
                </a:moveTo>
                <a:cubicBezTo>
                  <a:pt x="2695" y="1343"/>
                  <a:pt x="2713" y="1337"/>
                  <a:pt x="2721" y="1343"/>
                </a:cubicBezTo>
                <a:cubicBezTo>
                  <a:pt x="2719" y="1332"/>
                  <a:pt x="2701" y="1337"/>
                  <a:pt x="2697" y="1328"/>
                </a:cubicBezTo>
                <a:close/>
                <a:moveTo>
                  <a:pt x="2780" y="1400"/>
                </a:moveTo>
                <a:cubicBezTo>
                  <a:pt x="2787" y="1403"/>
                  <a:pt x="2794" y="1405"/>
                  <a:pt x="2799" y="1409"/>
                </a:cubicBezTo>
                <a:cubicBezTo>
                  <a:pt x="2800" y="1400"/>
                  <a:pt x="2784" y="1393"/>
                  <a:pt x="2780" y="1400"/>
                </a:cubicBezTo>
                <a:close/>
                <a:moveTo>
                  <a:pt x="2900" y="1436"/>
                </a:moveTo>
                <a:cubicBezTo>
                  <a:pt x="2900" y="1441"/>
                  <a:pt x="2901" y="1445"/>
                  <a:pt x="2903" y="1448"/>
                </a:cubicBezTo>
                <a:cubicBezTo>
                  <a:pt x="2911" y="1441"/>
                  <a:pt x="2917" y="1442"/>
                  <a:pt x="2922" y="1454"/>
                </a:cubicBezTo>
                <a:cubicBezTo>
                  <a:pt x="2930" y="1454"/>
                  <a:pt x="2929" y="1445"/>
                  <a:pt x="2934" y="1441"/>
                </a:cubicBezTo>
                <a:cubicBezTo>
                  <a:pt x="2921" y="1441"/>
                  <a:pt x="2914" y="1434"/>
                  <a:pt x="2900" y="1436"/>
                </a:cubicBezTo>
                <a:close/>
                <a:moveTo>
                  <a:pt x="3005" y="1468"/>
                </a:moveTo>
                <a:cubicBezTo>
                  <a:pt x="3014" y="1478"/>
                  <a:pt x="3038" y="1485"/>
                  <a:pt x="3041" y="1477"/>
                </a:cubicBezTo>
                <a:cubicBezTo>
                  <a:pt x="3034" y="1471"/>
                  <a:pt x="3013" y="1463"/>
                  <a:pt x="3005" y="1468"/>
                </a:cubicBezTo>
                <a:close/>
                <a:moveTo>
                  <a:pt x="3611" y="1473"/>
                </a:moveTo>
                <a:cubicBezTo>
                  <a:pt x="3611" y="1481"/>
                  <a:pt x="3618" y="1481"/>
                  <a:pt x="3624" y="1482"/>
                </a:cubicBezTo>
                <a:cubicBezTo>
                  <a:pt x="3626" y="1471"/>
                  <a:pt x="3617" y="1467"/>
                  <a:pt x="3611" y="1473"/>
                </a:cubicBezTo>
                <a:close/>
                <a:moveTo>
                  <a:pt x="3467" y="1671"/>
                </a:moveTo>
                <a:cubicBezTo>
                  <a:pt x="3477" y="1666"/>
                  <a:pt x="3484" y="1666"/>
                  <a:pt x="3491" y="1665"/>
                </a:cubicBezTo>
                <a:cubicBezTo>
                  <a:pt x="3481" y="1661"/>
                  <a:pt x="3472" y="1657"/>
                  <a:pt x="3463" y="1653"/>
                </a:cubicBezTo>
                <a:cubicBezTo>
                  <a:pt x="3465" y="1665"/>
                  <a:pt x="3478" y="1661"/>
                  <a:pt x="3467" y="1671"/>
                </a:cubicBezTo>
                <a:close/>
                <a:moveTo>
                  <a:pt x="3592" y="1673"/>
                </a:moveTo>
                <a:cubicBezTo>
                  <a:pt x="3595" y="1686"/>
                  <a:pt x="3606" y="1679"/>
                  <a:pt x="3617" y="1688"/>
                </a:cubicBezTo>
                <a:cubicBezTo>
                  <a:pt x="3618" y="1674"/>
                  <a:pt x="3600" y="1678"/>
                  <a:pt x="3592" y="1673"/>
                </a:cubicBezTo>
                <a:close/>
                <a:moveTo>
                  <a:pt x="2740" y="1122"/>
                </a:moveTo>
                <a:cubicBezTo>
                  <a:pt x="2740" y="1123"/>
                  <a:pt x="2740" y="1124"/>
                  <a:pt x="2740" y="1125"/>
                </a:cubicBezTo>
                <a:cubicBezTo>
                  <a:pt x="2740" y="1124"/>
                  <a:pt x="2740" y="1123"/>
                  <a:pt x="2740" y="1122"/>
                </a:cubicBezTo>
                <a:close/>
                <a:moveTo>
                  <a:pt x="637" y="1330"/>
                </a:moveTo>
                <a:cubicBezTo>
                  <a:pt x="641" y="1327"/>
                  <a:pt x="643" y="1324"/>
                  <a:pt x="644" y="1320"/>
                </a:cubicBezTo>
                <a:cubicBezTo>
                  <a:pt x="641" y="1322"/>
                  <a:pt x="639" y="1325"/>
                  <a:pt x="637" y="1330"/>
                </a:cubicBezTo>
                <a:close/>
                <a:moveTo>
                  <a:pt x="2697" y="302"/>
                </a:moveTo>
                <a:cubicBezTo>
                  <a:pt x="2696" y="302"/>
                  <a:pt x="2695" y="301"/>
                  <a:pt x="2694" y="301"/>
                </a:cubicBezTo>
                <a:cubicBezTo>
                  <a:pt x="2695" y="302"/>
                  <a:pt x="2696" y="302"/>
                  <a:pt x="2697" y="302"/>
                </a:cubicBezTo>
                <a:close/>
                <a:moveTo>
                  <a:pt x="3687" y="1399"/>
                </a:moveTo>
                <a:cubicBezTo>
                  <a:pt x="3677" y="1381"/>
                  <a:pt x="3651" y="1378"/>
                  <a:pt x="3638" y="1363"/>
                </a:cubicBezTo>
                <a:cubicBezTo>
                  <a:pt x="3628" y="1361"/>
                  <a:pt x="3627" y="1366"/>
                  <a:pt x="3619" y="1366"/>
                </a:cubicBezTo>
                <a:cubicBezTo>
                  <a:pt x="3607" y="1353"/>
                  <a:pt x="3571" y="1325"/>
                  <a:pt x="3564" y="1345"/>
                </a:cubicBezTo>
                <a:cubicBezTo>
                  <a:pt x="3547" y="1325"/>
                  <a:pt x="3520" y="1304"/>
                  <a:pt x="3499" y="1306"/>
                </a:cubicBezTo>
                <a:cubicBezTo>
                  <a:pt x="3515" y="1317"/>
                  <a:pt x="3490" y="1305"/>
                  <a:pt x="3487" y="1312"/>
                </a:cubicBezTo>
                <a:cubicBezTo>
                  <a:pt x="3494" y="1312"/>
                  <a:pt x="3497" y="1315"/>
                  <a:pt x="3496" y="1321"/>
                </a:cubicBezTo>
                <a:cubicBezTo>
                  <a:pt x="3487" y="1320"/>
                  <a:pt x="3484" y="1326"/>
                  <a:pt x="3478" y="1328"/>
                </a:cubicBezTo>
                <a:cubicBezTo>
                  <a:pt x="3475" y="1310"/>
                  <a:pt x="3454" y="1311"/>
                  <a:pt x="3453" y="1291"/>
                </a:cubicBezTo>
                <a:cubicBezTo>
                  <a:pt x="3441" y="1291"/>
                  <a:pt x="3435" y="1293"/>
                  <a:pt x="3441" y="1282"/>
                </a:cubicBezTo>
                <a:cubicBezTo>
                  <a:pt x="3429" y="1298"/>
                  <a:pt x="3404" y="1265"/>
                  <a:pt x="3395" y="1289"/>
                </a:cubicBezTo>
                <a:cubicBezTo>
                  <a:pt x="3381" y="1270"/>
                  <a:pt x="3360" y="1242"/>
                  <a:pt x="3333" y="1247"/>
                </a:cubicBezTo>
                <a:cubicBezTo>
                  <a:pt x="3318" y="1221"/>
                  <a:pt x="3285" y="1213"/>
                  <a:pt x="3268" y="1189"/>
                </a:cubicBezTo>
                <a:cubicBezTo>
                  <a:pt x="3261" y="1192"/>
                  <a:pt x="3250" y="1191"/>
                  <a:pt x="3244" y="1196"/>
                </a:cubicBezTo>
                <a:cubicBezTo>
                  <a:pt x="3245" y="1178"/>
                  <a:pt x="3209" y="1201"/>
                  <a:pt x="3213" y="1175"/>
                </a:cubicBezTo>
                <a:cubicBezTo>
                  <a:pt x="3197" y="1177"/>
                  <a:pt x="3190" y="1169"/>
                  <a:pt x="3191" y="1163"/>
                </a:cubicBezTo>
                <a:cubicBezTo>
                  <a:pt x="3187" y="1176"/>
                  <a:pt x="3174" y="1162"/>
                  <a:pt x="3160" y="1166"/>
                </a:cubicBezTo>
                <a:cubicBezTo>
                  <a:pt x="3161" y="1170"/>
                  <a:pt x="3159" y="1173"/>
                  <a:pt x="3157" y="1175"/>
                </a:cubicBezTo>
                <a:cubicBezTo>
                  <a:pt x="3167" y="1178"/>
                  <a:pt x="3184" y="1174"/>
                  <a:pt x="3182" y="1196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87"/>
                  <a:pt x="3123" y="1180"/>
                  <a:pt x="3142" y="1160"/>
                </a:cubicBezTo>
                <a:cubicBezTo>
                  <a:pt x="3132" y="1162"/>
                  <a:pt x="3130" y="1153"/>
                  <a:pt x="3124" y="1160"/>
                </a:cubicBezTo>
                <a:cubicBezTo>
                  <a:pt x="3117" y="1155"/>
                  <a:pt x="3117" y="1143"/>
                  <a:pt x="3108" y="1139"/>
                </a:cubicBezTo>
                <a:cubicBezTo>
                  <a:pt x="3102" y="1145"/>
                  <a:pt x="3085" y="1135"/>
                  <a:pt x="3071" y="1139"/>
                </a:cubicBezTo>
                <a:cubicBezTo>
                  <a:pt x="3062" y="1145"/>
                  <a:pt x="3080" y="1149"/>
                  <a:pt x="3071" y="1152"/>
                </a:cubicBezTo>
                <a:cubicBezTo>
                  <a:pt x="3058" y="1152"/>
                  <a:pt x="3050" y="1144"/>
                  <a:pt x="3041" y="1134"/>
                </a:cubicBezTo>
                <a:cubicBezTo>
                  <a:pt x="3047" y="1138"/>
                  <a:pt x="3050" y="1132"/>
                  <a:pt x="3059" y="1136"/>
                </a:cubicBezTo>
                <a:cubicBezTo>
                  <a:pt x="3059" y="1128"/>
                  <a:pt x="3047" y="1129"/>
                  <a:pt x="3056" y="1121"/>
                </a:cubicBezTo>
                <a:cubicBezTo>
                  <a:pt x="3046" y="1118"/>
                  <a:pt x="3054" y="1131"/>
                  <a:pt x="3044" y="1127"/>
                </a:cubicBezTo>
                <a:cubicBezTo>
                  <a:pt x="3045" y="1120"/>
                  <a:pt x="3046" y="1112"/>
                  <a:pt x="3056" y="1112"/>
                </a:cubicBezTo>
                <a:cubicBezTo>
                  <a:pt x="3058" y="1102"/>
                  <a:pt x="3043" y="1108"/>
                  <a:pt x="3046" y="1097"/>
                </a:cubicBezTo>
                <a:cubicBezTo>
                  <a:pt x="3064" y="1101"/>
                  <a:pt x="3064" y="1122"/>
                  <a:pt x="3083" y="1124"/>
                </a:cubicBezTo>
                <a:cubicBezTo>
                  <a:pt x="3085" y="1114"/>
                  <a:pt x="3085" y="1118"/>
                  <a:pt x="3083" y="1109"/>
                </a:cubicBezTo>
                <a:cubicBezTo>
                  <a:pt x="3092" y="1106"/>
                  <a:pt x="3096" y="1099"/>
                  <a:pt x="3111" y="1102"/>
                </a:cubicBezTo>
                <a:cubicBezTo>
                  <a:pt x="3111" y="1106"/>
                  <a:pt x="3109" y="1109"/>
                  <a:pt x="3108" y="1111"/>
                </a:cubicBezTo>
                <a:cubicBezTo>
                  <a:pt x="3130" y="1100"/>
                  <a:pt x="3139" y="1109"/>
                  <a:pt x="3154" y="1111"/>
                </a:cubicBezTo>
                <a:cubicBezTo>
                  <a:pt x="3156" y="1116"/>
                  <a:pt x="3160" y="1135"/>
                  <a:pt x="3166" y="1126"/>
                </a:cubicBezTo>
                <a:cubicBezTo>
                  <a:pt x="3161" y="1127"/>
                  <a:pt x="3161" y="1109"/>
                  <a:pt x="3166" y="1111"/>
                </a:cubicBezTo>
                <a:cubicBezTo>
                  <a:pt x="3169" y="1119"/>
                  <a:pt x="3188" y="1120"/>
                  <a:pt x="3200" y="1113"/>
                </a:cubicBezTo>
                <a:cubicBezTo>
                  <a:pt x="3206" y="1120"/>
                  <a:pt x="3198" y="1119"/>
                  <a:pt x="3197" y="1126"/>
                </a:cubicBezTo>
                <a:cubicBezTo>
                  <a:pt x="3202" y="1128"/>
                  <a:pt x="3206" y="1133"/>
                  <a:pt x="3212" y="1135"/>
                </a:cubicBezTo>
                <a:cubicBezTo>
                  <a:pt x="3213" y="1129"/>
                  <a:pt x="3208" y="1127"/>
                  <a:pt x="3212" y="1126"/>
                </a:cubicBezTo>
                <a:cubicBezTo>
                  <a:pt x="3227" y="1136"/>
                  <a:pt x="3251" y="1145"/>
                  <a:pt x="3268" y="1162"/>
                </a:cubicBezTo>
                <a:cubicBezTo>
                  <a:pt x="3268" y="1153"/>
                  <a:pt x="3261" y="1152"/>
                  <a:pt x="3261" y="1143"/>
                </a:cubicBezTo>
                <a:cubicBezTo>
                  <a:pt x="3273" y="1145"/>
                  <a:pt x="3276" y="1137"/>
                  <a:pt x="3283" y="1134"/>
                </a:cubicBezTo>
                <a:cubicBezTo>
                  <a:pt x="3280" y="1154"/>
                  <a:pt x="3289" y="1138"/>
                  <a:pt x="3292" y="1143"/>
                </a:cubicBezTo>
                <a:cubicBezTo>
                  <a:pt x="3295" y="1149"/>
                  <a:pt x="3283" y="1153"/>
                  <a:pt x="3292" y="1155"/>
                </a:cubicBezTo>
                <a:cubicBezTo>
                  <a:pt x="3295" y="1152"/>
                  <a:pt x="3293" y="1144"/>
                  <a:pt x="3301" y="1146"/>
                </a:cubicBezTo>
                <a:cubicBezTo>
                  <a:pt x="3305" y="1150"/>
                  <a:pt x="3305" y="1154"/>
                  <a:pt x="3301" y="1158"/>
                </a:cubicBezTo>
                <a:cubicBezTo>
                  <a:pt x="3330" y="1158"/>
                  <a:pt x="3333" y="1136"/>
                  <a:pt x="3347" y="1142"/>
                </a:cubicBezTo>
                <a:cubicBezTo>
                  <a:pt x="3350" y="1133"/>
                  <a:pt x="3334" y="1127"/>
                  <a:pt x="3341" y="1124"/>
                </a:cubicBezTo>
                <a:cubicBezTo>
                  <a:pt x="3348" y="1130"/>
                  <a:pt x="3354" y="1136"/>
                  <a:pt x="3353" y="1142"/>
                </a:cubicBezTo>
                <a:cubicBezTo>
                  <a:pt x="3362" y="1139"/>
                  <a:pt x="3383" y="1149"/>
                  <a:pt x="3381" y="1166"/>
                </a:cubicBezTo>
                <a:cubicBezTo>
                  <a:pt x="3392" y="1161"/>
                  <a:pt x="3392" y="1165"/>
                  <a:pt x="3396" y="1172"/>
                </a:cubicBezTo>
                <a:cubicBezTo>
                  <a:pt x="3401" y="1168"/>
                  <a:pt x="3399" y="1156"/>
                  <a:pt x="3409" y="1157"/>
                </a:cubicBezTo>
                <a:cubicBezTo>
                  <a:pt x="3409" y="1160"/>
                  <a:pt x="3411" y="1161"/>
                  <a:pt x="3412" y="1163"/>
                </a:cubicBezTo>
                <a:cubicBezTo>
                  <a:pt x="3408" y="1162"/>
                  <a:pt x="3405" y="1158"/>
                  <a:pt x="3406" y="1166"/>
                </a:cubicBezTo>
                <a:cubicBezTo>
                  <a:pt x="3412" y="1169"/>
                  <a:pt x="3421" y="1168"/>
                  <a:pt x="3430" y="1163"/>
                </a:cubicBezTo>
                <a:cubicBezTo>
                  <a:pt x="3424" y="1170"/>
                  <a:pt x="3433" y="1181"/>
                  <a:pt x="3436" y="1175"/>
                </a:cubicBezTo>
                <a:cubicBezTo>
                  <a:pt x="3426" y="1166"/>
                  <a:pt x="3445" y="1172"/>
                  <a:pt x="3449" y="1175"/>
                </a:cubicBezTo>
                <a:cubicBezTo>
                  <a:pt x="3449" y="1169"/>
                  <a:pt x="3444" y="1169"/>
                  <a:pt x="3442" y="1166"/>
                </a:cubicBezTo>
                <a:cubicBezTo>
                  <a:pt x="3453" y="1161"/>
                  <a:pt x="3451" y="1157"/>
                  <a:pt x="3464" y="1150"/>
                </a:cubicBezTo>
                <a:cubicBezTo>
                  <a:pt x="3465" y="1156"/>
                  <a:pt x="3465" y="1163"/>
                  <a:pt x="3470" y="1165"/>
                </a:cubicBezTo>
                <a:cubicBezTo>
                  <a:pt x="3473" y="1161"/>
                  <a:pt x="3504" y="1163"/>
                  <a:pt x="3495" y="1180"/>
                </a:cubicBezTo>
                <a:cubicBezTo>
                  <a:pt x="3506" y="1181"/>
                  <a:pt x="3509" y="1173"/>
                  <a:pt x="3516" y="1168"/>
                </a:cubicBezTo>
                <a:cubicBezTo>
                  <a:pt x="3524" y="1179"/>
                  <a:pt x="3515" y="1176"/>
                  <a:pt x="3522" y="1192"/>
                </a:cubicBezTo>
                <a:cubicBezTo>
                  <a:pt x="3531" y="1178"/>
                  <a:pt x="3555" y="1198"/>
                  <a:pt x="3556" y="1186"/>
                </a:cubicBezTo>
                <a:cubicBezTo>
                  <a:pt x="3557" y="1193"/>
                  <a:pt x="3566" y="1187"/>
                  <a:pt x="3568" y="1186"/>
                </a:cubicBezTo>
                <a:cubicBezTo>
                  <a:pt x="3569" y="1189"/>
                  <a:pt x="3568" y="1194"/>
                  <a:pt x="3571" y="1195"/>
                </a:cubicBezTo>
                <a:cubicBezTo>
                  <a:pt x="3571" y="1188"/>
                  <a:pt x="3574" y="1185"/>
                  <a:pt x="3580" y="1186"/>
                </a:cubicBezTo>
                <a:cubicBezTo>
                  <a:pt x="3580" y="1195"/>
                  <a:pt x="3593" y="1191"/>
                  <a:pt x="3596" y="1198"/>
                </a:cubicBezTo>
                <a:cubicBezTo>
                  <a:pt x="3601" y="1188"/>
                  <a:pt x="3584" y="1185"/>
                  <a:pt x="3593" y="1182"/>
                </a:cubicBezTo>
                <a:cubicBezTo>
                  <a:pt x="3615" y="1178"/>
                  <a:pt x="3606" y="1216"/>
                  <a:pt x="3615" y="1216"/>
                </a:cubicBezTo>
                <a:cubicBezTo>
                  <a:pt x="3618" y="1208"/>
                  <a:pt x="3618" y="1203"/>
                  <a:pt x="3620" y="1194"/>
                </a:cubicBezTo>
                <a:cubicBezTo>
                  <a:pt x="3627" y="1194"/>
                  <a:pt x="3627" y="1194"/>
                  <a:pt x="3627" y="1194"/>
                </a:cubicBezTo>
                <a:cubicBezTo>
                  <a:pt x="3626" y="1202"/>
                  <a:pt x="3621" y="1204"/>
                  <a:pt x="3630" y="1206"/>
                </a:cubicBezTo>
                <a:cubicBezTo>
                  <a:pt x="3642" y="1205"/>
                  <a:pt x="3652" y="1201"/>
                  <a:pt x="3667" y="1206"/>
                </a:cubicBezTo>
                <a:cubicBezTo>
                  <a:pt x="3665" y="1206"/>
                  <a:pt x="3663" y="1209"/>
                  <a:pt x="3667" y="1209"/>
                </a:cubicBezTo>
                <a:cubicBezTo>
                  <a:pt x="3674" y="1205"/>
                  <a:pt x="3661" y="1200"/>
                  <a:pt x="3669" y="1197"/>
                </a:cubicBezTo>
                <a:cubicBezTo>
                  <a:pt x="3673" y="1199"/>
                  <a:pt x="3678" y="1201"/>
                  <a:pt x="3685" y="1200"/>
                </a:cubicBezTo>
                <a:cubicBezTo>
                  <a:pt x="3690" y="1182"/>
                  <a:pt x="3705" y="1184"/>
                  <a:pt x="3715" y="1184"/>
                </a:cubicBezTo>
                <a:cubicBezTo>
                  <a:pt x="3715" y="1179"/>
                  <a:pt x="3716" y="1174"/>
                  <a:pt x="3718" y="1172"/>
                </a:cubicBezTo>
                <a:cubicBezTo>
                  <a:pt x="3711" y="1163"/>
                  <a:pt x="3700" y="1173"/>
                  <a:pt x="3697" y="1163"/>
                </a:cubicBezTo>
                <a:cubicBezTo>
                  <a:pt x="3697" y="1159"/>
                  <a:pt x="3702" y="1160"/>
                  <a:pt x="3703" y="1157"/>
                </a:cubicBezTo>
                <a:cubicBezTo>
                  <a:pt x="3695" y="1149"/>
                  <a:pt x="3697" y="1161"/>
                  <a:pt x="3687" y="1160"/>
                </a:cubicBezTo>
                <a:cubicBezTo>
                  <a:pt x="3684" y="1152"/>
                  <a:pt x="3693" y="1142"/>
                  <a:pt x="3687" y="1141"/>
                </a:cubicBezTo>
                <a:cubicBezTo>
                  <a:pt x="3678" y="1153"/>
                  <a:pt x="3666" y="1145"/>
                  <a:pt x="3654" y="1151"/>
                </a:cubicBezTo>
                <a:cubicBezTo>
                  <a:pt x="3655" y="1134"/>
                  <a:pt x="3630" y="1128"/>
                  <a:pt x="3635" y="1118"/>
                </a:cubicBezTo>
                <a:cubicBezTo>
                  <a:pt x="3641" y="1117"/>
                  <a:pt x="3647" y="1134"/>
                  <a:pt x="3650" y="1127"/>
                </a:cubicBezTo>
                <a:cubicBezTo>
                  <a:pt x="3639" y="1114"/>
                  <a:pt x="3623" y="1101"/>
                  <a:pt x="3631" y="1084"/>
                </a:cubicBezTo>
                <a:cubicBezTo>
                  <a:pt x="3634" y="1093"/>
                  <a:pt x="3650" y="1088"/>
                  <a:pt x="3653" y="1096"/>
                </a:cubicBezTo>
                <a:cubicBezTo>
                  <a:pt x="3653" y="1099"/>
                  <a:pt x="3648" y="1103"/>
                  <a:pt x="3653" y="1105"/>
                </a:cubicBezTo>
                <a:cubicBezTo>
                  <a:pt x="3662" y="1094"/>
                  <a:pt x="3670" y="1133"/>
                  <a:pt x="3678" y="1114"/>
                </a:cubicBezTo>
                <a:cubicBezTo>
                  <a:pt x="3671" y="1107"/>
                  <a:pt x="3662" y="1103"/>
                  <a:pt x="3659" y="1093"/>
                </a:cubicBezTo>
                <a:cubicBezTo>
                  <a:pt x="3663" y="1093"/>
                  <a:pt x="3662" y="1087"/>
                  <a:pt x="3665" y="1087"/>
                </a:cubicBezTo>
                <a:cubicBezTo>
                  <a:pt x="3670" y="1091"/>
                  <a:pt x="3680" y="1099"/>
                  <a:pt x="3687" y="1092"/>
                </a:cubicBezTo>
                <a:cubicBezTo>
                  <a:pt x="3688" y="1105"/>
                  <a:pt x="3700" y="1106"/>
                  <a:pt x="3699" y="1098"/>
                </a:cubicBezTo>
                <a:cubicBezTo>
                  <a:pt x="3713" y="1108"/>
                  <a:pt x="3723" y="1107"/>
                  <a:pt x="3727" y="1123"/>
                </a:cubicBezTo>
                <a:cubicBezTo>
                  <a:pt x="3738" y="1112"/>
                  <a:pt x="3739" y="1137"/>
                  <a:pt x="3748" y="1125"/>
                </a:cubicBezTo>
                <a:cubicBezTo>
                  <a:pt x="3739" y="1119"/>
                  <a:pt x="3752" y="1109"/>
                  <a:pt x="3748" y="1098"/>
                </a:cubicBezTo>
                <a:cubicBezTo>
                  <a:pt x="3738" y="1093"/>
                  <a:pt x="3731" y="1085"/>
                  <a:pt x="3726" y="1074"/>
                </a:cubicBezTo>
                <a:cubicBezTo>
                  <a:pt x="3733" y="1080"/>
                  <a:pt x="3732" y="1072"/>
                  <a:pt x="3738" y="1070"/>
                </a:cubicBezTo>
                <a:cubicBezTo>
                  <a:pt x="3738" y="1051"/>
                  <a:pt x="3722" y="1054"/>
                  <a:pt x="3729" y="1034"/>
                </a:cubicBezTo>
                <a:cubicBezTo>
                  <a:pt x="3715" y="1029"/>
                  <a:pt x="3705" y="1021"/>
                  <a:pt x="3698" y="1010"/>
                </a:cubicBezTo>
                <a:cubicBezTo>
                  <a:pt x="3708" y="1007"/>
                  <a:pt x="3707" y="1014"/>
                  <a:pt x="3713" y="1015"/>
                </a:cubicBezTo>
                <a:cubicBezTo>
                  <a:pt x="3716" y="998"/>
                  <a:pt x="3720" y="1007"/>
                  <a:pt x="3729" y="1012"/>
                </a:cubicBezTo>
                <a:cubicBezTo>
                  <a:pt x="3730" y="991"/>
                  <a:pt x="3717" y="984"/>
                  <a:pt x="3713" y="970"/>
                </a:cubicBezTo>
                <a:cubicBezTo>
                  <a:pt x="3719" y="978"/>
                  <a:pt x="3723" y="970"/>
                  <a:pt x="3728" y="975"/>
                </a:cubicBezTo>
                <a:cubicBezTo>
                  <a:pt x="3723" y="990"/>
                  <a:pt x="3740" y="998"/>
                  <a:pt x="3753" y="1003"/>
                </a:cubicBezTo>
                <a:cubicBezTo>
                  <a:pt x="3741" y="988"/>
                  <a:pt x="3723" y="977"/>
                  <a:pt x="3740" y="957"/>
                </a:cubicBezTo>
                <a:cubicBezTo>
                  <a:pt x="3731" y="957"/>
                  <a:pt x="3722" y="955"/>
                  <a:pt x="3722" y="945"/>
                </a:cubicBezTo>
                <a:cubicBezTo>
                  <a:pt x="3728" y="938"/>
                  <a:pt x="3732" y="947"/>
                  <a:pt x="3743" y="945"/>
                </a:cubicBezTo>
                <a:cubicBezTo>
                  <a:pt x="3731" y="922"/>
                  <a:pt x="3698" y="913"/>
                  <a:pt x="3703" y="884"/>
                </a:cubicBezTo>
                <a:cubicBezTo>
                  <a:pt x="3689" y="888"/>
                  <a:pt x="3674" y="865"/>
                  <a:pt x="3653" y="875"/>
                </a:cubicBezTo>
                <a:cubicBezTo>
                  <a:pt x="3603" y="864"/>
                  <a:pt x="3555" y="841"/>
                  <a:pt x="3512" y="840"/>
                </a:cubicBezTo>
                <a:cubicBezTo>
                  <a:pt x="3511" y="829"/>
                  <a:pt x="3508" y="828"/>
                  <a:pt x="3503" y="816"/>
                </a:cubicBezTo>
                <a:cubicBezTo>
                  <a:pt x="3520" y="817"/>
                  <a:pt x="3513" y="804"/>
                  <a:pt x="3509" y="797"/>
                </a:cubicBezTo>
                <a:cubicBezTo>
                  <a:pt x="3519" y="805"/>
                  <a:pt x="3506" y="788"/>
                  <a:pt x="3521" y="788"/>
                </a:cubicBezTo>
                <a:cubicBezTo>
                  <a:pt x="3515" y="802"/>
                  <a:pt x="3535" y="793"/>
                  <a:pt x="3545" y="800"/>
                </a:cubicBezTo>
                <a:cubicBezTo>
                  <a:pt x="3546" y="797"/>
                  <a:pt x="3545" y="794"/>
                  <a:pt x="3548" y="794"/>
                </a:cubicBezTo>
                <a:cubicBezTo>
                  <a:pt x="3545" y="784"/>
                  <a:pt x="3540" y="776"/>
                  <a:pt x="3536" y="775"/>
                </a:cubicBezTo>
                <a:cubicBezTo>
                  <a:pt x="3533" y="766"/>
                  <a:pt x="3548" y="743"/>
                  <a:pt x="3532" y="733"/>
                </a:cubicBezTo>
                <a:cubicBezTo>
                  <a:pt x="3535" y="729"/>
                  <a:pt x="3544" y="732"/>
                  <a:pt x="3541" y="723"/>
                </a:cubicBezTo>
                <a:cubicBezTo>
                  <a:pt x="3533" y="714"/>
                  <a:pt x="3523" y="730"/>
                  <a:pt x="3511" y="718"/>
                </a:cubicBezTo>
                <a:cubicBezTo>
                  <a:pt x="3510" y="721"/>
                  <a:pt x="3511" y="726"/>
                  <a:pt x="3508" y="727"/>
                </a:cubicBezTo>
                <a:cubicBezTo>
                  <a:pt x="3509" y="722"/>
                  <a:pt x="3504" y="711"/>
                  <a:pt x="3511" y="711"/>
                </a:cubicBezTo>
                <a:cubicBezTo>
                  <a:pt x="3532" y="711"/>
                  <a:pt x="3532" y="711"/>
                  <a:pt x="3532" y="711"/>
                </a:cubicBezTo>
                <a:cubicBezTo>
                  <a:pt x="3539" y="698"/>
                  <a:pt x="3526" y="683"/>
                  <a:pt x="3519" y="684"/>
                </a:cubicBezTo>
                <a:cubicBezTo>
                  <a:pt x="3520" y="681"/>
                  <a:pt x="3522" y="680"/>
                  <a:pt x="3526" y="681"/>
                </a:cubicBezTo>
                <a:cubicBezTo>
                  <a:pt x="3512" y="659"/>
                  <a:pt x="3498" y="637"/>
                  <a:pt x="3485" y="614"/>
                </a:cubicBezTo>
                <a:cubicBezTo>
                  <a:pt x="3457" y="616"/>
                  <a:pt x="3443" y="602"/>
                  <a:pt x="3436" y="584"/>
                </a:cubicBezTo>
                <a:cubicBezTo>
                  <a:pt x="3426" y="590"/>
                  <a:pt x="3414" y="580"/>
                  <a:pt x="3405" y="590"/>
                </a:cubicBezTo>
                <a:cubicBezTo>
                  <a:pt x="3405" y="587"/>
                  <a:pt x="3402" y="586"/>
                  <a:pt x="3402" y="584"/>
                </a:cubicBezTo>
                <a:cubicBezTo>
                  <a:pt x="3402" y="579"/>
                  <a:pt x="3410" y="581"/>
                  <a:pt x="3408" y="575"/>
                </a:cubicBezTo>
                <a:cubicBezTo>
                  <a:pt x="3385" y="540"/>
                  <a:pt x="3333" y="554"/>
                  <a:pt x="3294" y="539"/>
                </a:cubicBezTo>
                <a:cubicBezTo>
                  <a:pt x="3295" y="533"/>
                  <a:pt x="3291" y="533"/>
                  <a:pt x="3291" y="527"/>
                </a:cubicBezTo>
                <a:cubicBezTo>
                  <a:pt x="3295" y="527"/>
                  <a:pt x="3295" y="531"/>
                  <a:pt x="3300" y="530"/>
                </a:cubicBezTo>
                <a:cubicBezTo>
                  <a:pt x="3300" y="518"/>
                  <a:pt x="3300" y="518"/>
                  <a:pt x="3300" y="518"/>
                </a:cubicBezTo>
                <a:cubicBezTo>
                  <a:pt x="3253" y="511"/>
                  <a:pt x="3206" y="476"/>
                  <a:pt x="3162" y="483"/>
                </a:cubicBezTo>
                <a:cubicBezTo>
                  <a:pt x="3164" y="483"/>
                  <a:pt x="3165" y="485"/>
                  <a:pt x="3165" y="489"/>
                </a:cubicBezTo>
                <a:cubicBezTo>
                  <a:pt x="3153" y="486"/>
                  <a:pt x="3150" y="493"/>
                  <a:pt x="3140" y="492"/>
                </a:cubicBezTo>
                <a:cubicBezTo>
                  <a:pt x="3140" y="472"/>
                  <a:pt x="3122" y="470"/>
                  <a:pt x="3112" y="459"/>
                </a:cubicBezTo>
                <a:cubicBezTo>
                  <a:pt x="3120" y="455"/>
                  <a:pt x="3125" y="467"/>
                  <a:pt x="3128" y="458"/>
                </a:cubicBezTo>
                <a:cubicBezTo>
                  <a:pt x="3110" y="441"/>
                  <a:pt x="3088" y="463"/>
                  <a:pt x="3069" y="462"/>
                </a:cubicBezTo>
                <a:cubicBezTo>
                  <a:pt x="3059" y="462"/>
                  <a:pt x="3044" y="453"/>
                  <a:pt x="3033" y="450"/>
                </a:cubicBezTo>
                <a:cubicBezTo>
                  <a:pt x="3020" y="448"/>
                  <a:pt x="2995" y="439"/>
                  <a:pt x="2971" y="433"/>
                </a:cubicBezTo>
                <a:cubicBezTo>
                  <a:pt x="2961" y="450"/>
                  <a:pt x="2942" y="427"/>
                  <a:pt x="2937" y="418"/>
                </a:cubicBezTo>
                <a:cubicBezTo>
                  <a:pt x="2918" y="423"/>
                  <a:pt x="2906" y="401"/>
                  <a:pt x="2897" y="415"/>
                </a:cubicBezTo>
                <a:cubicBezTo>
                  <a:pt x="2891" y="414"/>
                  <a:pt x="2892" y="407"/>
                  <a:pt x="2882" y="409"/>
                </a:cubicBezTo>
                <a:cubicBezTo>
                  <a:pt x="2889" y="403"/>
                  <a:pt x="2880" y="398"/>
                  <a:pt x="2870" y="400"/>
                </a:cubicBezTo>
                <a:cubicBezTo>
                  <a:pt x="2874" y="387"/>
                  <a:pt x="2854" y="391"/>
                  <a:pt x="2863" y="382"/>
                </a:cubicBezTo>
                <a:cubicBezTo>
                  <a:pt x="2836" y="398"/>
                  <a:pt x="2822" y="373"/>
                  <a:pt x="2811" y="355"/>
                </a:cubicBezTo>
                <a:cubicBezTo>
                  <a:pt x="2826" y="357"/>
                  <a:pt x="2836" y="369"/>
                  <a:pt x="2845" y="355"/>
                </a:cubicBezTo>
                <a:cubicBezTo>
                  <a:pt x="2829" y="345"/>
                  <a:pt x="2795" y="350"/>
                  <a:pt x="2789" y="337"/>
                </a:cubicBezTo>
                <a:cubicBezTo>
                  <a:pt x="2786" y="330"/>
                  <a:pt x="2782" y="318"/>
                  <a:pt x="2786" y="322"/>
                </a:cubicBezTo>
                <a:cubicBezTo>
                  <a:pt x="2775" y="312"/>
                  <a:pt x="2748" y="303"/>
                  <a:pt x="2734" y="301"/>
                </a:cubicBezTo>
                <a:cubicBezTo>
                  <a:pt x="2723" y="299"/>
                  <a:pt x="2708" y="306"/>
                  <a:pt x="2697" y="302"/>
                </a:cubicBezTo>
                <a:cubicBezTo>
                  <a:pt x="2703" y="305"/>
                  <a:pt x="2707" y="310"/>
                  <a:pt x="2706" y="319"/>
                </a:cubicBezTo>
                <a:cubicBezTo>
                  <a:pt x="2698" y="316"/>
                  <a:pt x="2675" y="302"/>
                  <a:pt x="2666" y="320"/>
                </a:cubicBezTo>
                <a:cubicBezTo>
                  <a:pt x="2645" y="308"/>
                  <a:pt x="2623" y="269"/>
                  <a:pt x="2602" y="293"/>
                </a:cubicBezTo>
                <a:cubicBezTo>
                  <a:pt x="2610" y="285"/>
                  <a:pt x="2595" y="284"/>
                  <a:pt x="2595" y="275"/>
                </a:cubicBezTo>
                <a:cubicBezTo>
                  <a:pt x="2590" y="274"/>
                  <a:pt x="2589" y="278"/>
                  <a:pt x="2583" y="278"/>
                </a:cubicBezTo>
                <a:cubicBezTo>
                  <a:pt x="2577" y="272"/>
                  <a:pt x="2584" y="272"/>
                  <a:pt x="2586" y="266"/>
                </a:cubicBezTo>
                <a:cubicBezTo>
                  <a:pt x="2560" y="263"/>
                  <a:pt x="2555" y="278"/>
                  <a:pt x="2531" y="285"/>
                </a:cubicBezTo>
                <a:cubicBezTo>
                  <a:pt x="2551" y="269"/>
                  <a:pt x="2507" y="267"/>
                  <a:pt x="2518" y="251"/>
                </a:cubicBezTo>
                <a:cubicBezTo>
                  <a:pt x="2506" y="253"/>
                  <a:pt x="2496" y="258"/>
                  <a:pt x="2491" y="267"/>
                </a:cubicBezTo>
                <a:cubicBezTo>
                  <a:pt x="2492" y="244"/>
                  <a:pt x="2460" y="255"/>
                  <a:pt x="2454" y="240"/>
                </a:cubicBezTo>
                <a:cubicBezTo>
                  <a:pt x="2451" y="250"/>
                  <a:pt x="2420" y="237"/>
                  <a:pt x="2408" y="246"/>
                </a:cubicBezTo>
                <a:cubicBezTo>
                  <a:pt x="2402" y="234"/>
                  <a:pt x="2365" y="239"/>
                  <a:pt x="2356" y="228"/>
                </a:cubicBezTo>
                <a:cubicBezTo>
                  <a:pt x="2360" y="228"/>
                  <a:pt x="2363" y="227"/>
                  <a:pt x="2362" y="222"/>
                </a:cubicBezTo>
                <a:cubicBezTo>
                  <a:pt x="2345" y="216"/>
                  <a:pt x="2337" y="223"/>
                  <a:pt x="2319" y="223"/>
                </a:cubicBezTo>
                <a:cubicBezTo>
                  <a:pt x="2327" y="213"/>
                  <a:pt x="2312" y="216"/>
                  <a:pt x="2319" y="204"/>
                </a:cubicBezTo>
                <a:cubicBezTo>
                  <a:pt x="2303" y="204"/>
                  <a:pt x="2303" y="187"/>
                  <a:pt x="2291" y="183"/>
                </a:cubicBezTo>
                <a:cubicBezTo>
                  <a:pt x="2281" y="182"/>
                  <a:pt x="2299" y="192"/>
                  <a:pt x="2288" y="192"/>
                </a:cubicBezTo>
                <a:cubicBezTo>
                  <a:pt x="2274" y="180"/>
                  <a:pt x="2267" y="175"/>
                  <a:pt x="2239" y="175"/>
                </a:cubicBezTo>
                <a:cubicBezTo>
                  <a:pt x="2236" y="161"/>
                  <a:pt x="2225" y="156"/>
                  <a:pt x="2214" y="150"/>
                </a:cubicBezTo>
                <a:cubicBezTo>
                  <a:pt x="2179" y="168"/>
                  <a:pt x="2142" y="167"/>
                  <a:pt x="2107" y="155"/>
                </a:cubicBezTo>
                <a:cubicBezTo>
                  <a:pt x="2106" y="158"/>
                  <a:pt x="2107" y="163"/>
                  <a:pt x="2104" y="164"/>
                </a:cubicBezTo>
                <a:cubicBezTo>
                  <a:pt x="2059" y="155"/>
                  <a:pt x="1999" y="167"/>
                  <a:pt x="1950" y="135"/>
                </a:cubicBezTo>
                <a:cubicBezTo>
                  <a:pt x="1934" y="142"/>
                  <a:pt x="1912" y="138"/>
                  <a:pt x="1892" y="130"/>
                </a:cubicBezTo>
                <a:cubicBezTo>
                  <a:pt x="1891" y="133"/>
                  <a:pt x="1889" y="137"/>
                  <a:pt x="1886" y="139"/>
                </a:cubicBezTo>
                <a:cubicBezTo>
                  <a:pt x="1884" y="125"/>
                  <a:pt x="1874" y="132"/>
                  <a:pt x="1864" y="133"/>
                </a:cubicBezTo>
                <a:cubicBezTo>
                  <a:pt x="1843" y="135"/>
                  <a:pt x="1807" y="122"/>
                  <a:pt x="1785" y="125"/>
                </a:cubicBezTo>
                <a:cubicBezTo>
                  <a:pt x="1763" y="128"/>
                  <a:pt x="1723" y="109"/>
                  <a:pt x="1723" y="129"/>
                </a:cubicBezTo>
                <a:cubicBezTo>
                  <a:pt x="1706" y="118"/>
                  <a:pt x="1684" y="130"/>
                  <a:pt x="1668" y="126"/>
                </a:cubicBezTo>
                <a:cubicBezTo>
                  <a:pt x="1638" y="119"/>
                  <a:pt x="1603" y="110"/>
                  <a:pt x="1573" y="106"/>
                </a:cubicBezTo>
                <a:cubicBezTo>
                  <a:pt x="1568" y="105"/>
                  <a:pt x="1566" y="112"/>
                  <a:pt x="1561" y="112"/>
                </a:cubicBezTo>
                <a:cubicBezTo>
                  <a:pt x="1558" y="112"/>
                  <a:pt x="1555" y="103"/>
                  <a:pt x="1551" y="103"/>
                </a:cubicBezTo>
                <a:cubicBezTo>
                  <a:pt x="1541" y="102"/>
                  <a:pt x="1523" y="116"/>
                  <a:pt x="1518" y="100"/>
                </a:cubicBezTo>
                <a:cubicBezTo>
                  <a:pt x="1517" y="107"/>
                  <a:pt x="1510" y="107"/>
                  <a:pt x="1506" y="110"/>
                </a:cubicBezTo>
                <a:cubicBezTo>
                  <a:pt x="1486" y="97"/>
                  <a:pt x="1457" y="111"/>
                  <a:pt x="1435" y="92"/>
                </a:cubicBezTo>
                <a:cubicBezTo>
                  <a:pt x="1423" y="106"/>
                  <a:pt x="1391" y="98"/>
                  <a:pt x="1383" y="108"/>
                </a:cubicBezTo>
                <a:cubicBezTo>
                  <a:pt x="1377" y="103"/>
                  <a:pt x="1370" y="98"/>
                  <a:pt x="1361" y="96"/>
                </a:cubicBezTo>
                <a:cubicBezTo>
                  <a:pt x="1350" y="105"/>
                  <a:pt x="1335" y="100"/>
                  <a:pt x="1328" y="109"/>
                </a:cubicBezTo>
                <a:cubicBezTo>
                  <a:pt x="1326" y="102"/>
                  <a:pt x="1322" y="98"/>
                  <a:pt x="1315" y="97"/>
                </a:cubicBezTo>
                <a:cubicBezTo>
                  <a:pt x="1303" y="106"/>
                  <a:pt x="1268" y="92"/>
                  <a:pt x="1257" y="110"/>
                </a:cubicBezTo>
                <a:cubicBezTo>
                  <a:pt x="1252" y="95"/>
                  <a:pt x="1231" y="99"/>
                  <a:pt x="1217" y="101"/>
                </a:cubicBezTo>
                <a:cubicBezTo>
                  <a:pt x="1184" y="104"/>
                  <a:pt x="1140" y="103"/>
                  <a:pt x="1114" y="123"/>
                </a:cubicBezTo>
                <a:cubicBezTo>
                  <a:pt x="1113" y="120"/>
                  <a:pt x="1113" y="116"/>
                  <a:pt x="1107" y="117"/>
                </a:cubicBezTo>
                <a:cubicBezTo>
                  <a:pt x="1083" y="137"/>
                  <a:pt x="1068" y="166"/>
                  <a:pt x="1022" y="164"/>
                </a:cubicBezTo>
                <a:cubicBezTo>
                  <a:pt x="1018" y="172"/>
                  <a:pt x="1014" y="179"/>
                  <a:pt x="1010" y="186"/>
                </a:cubicBezTo>
                <a:cubicBezTo>
                  <a:pt x="1001" y="179"/>
                  <a:pt x="989" y="193"/>
                  <a:pt x="992" y="198"/>
                </a:cubicBezTo>
                <a:cubicBezTo>
                  <a:pt x="981" y="189"/>
                  <a:pt x="970" y="194"/>
                  <a:pt x="970" y="205"/>
                </a:cubicBezTo>
                <a:cubicBezTo>
                  <a:pt x="952" y="193"/>
                  <a:pt x="939" y="212"/>
                  <a:pt x="918" y="202"/>
                </a:cubicBezTo>
                <a:cubicBezTo>
                  <a:pt x="911" y="213"/>
                  <a:pt x="892" y="224"/>
                  <a:pt x="879" y="218"/>
                </a:cubicBezTo>
                <a:cubicBezTo>
                  <a:pt x="878" y="232"/>
                  <a:pt x="853" y="221"/>
                  <a:pt x="851" y="234"/>
                </a:cubicBezTo>
                <a:cubicBezTo>
                  <a:pt x="871" y="240"/>
                  <a:pt x="920" y="223"/>
                  <a:pt x="919" y="251"/>
                </a:cubicBezTo>
                <a:cubicBezTo>
                  <a:pt x="926" y="250"/>
                  <a:pt x="931" y="252"/>
                  <a:pt x="934" y="254"/>
                </a:cubicBezTo>
                <a:cubicBezTo>
                  <a:pt x="935" y="223"/>
                  <a:pt x="976" y="232"/>
                  <a:pt x="980" y="254"/>
                </a:cubicBezTo>
                <a:cubicBezTo>
                  <a:pt x="990" y="255"/>
                  <a:pt x="987" y="244"/>
                  <a:pt x="999" y="247"/>
                </a:cubicBezTo>
                <a:cubicBezTo>
                  <a:pt x="1001" y="253"/>
                  <a:pt x="1004" y="259"/>
                  <a:pt x="1005" y="266"/>
                </a:cubicBezTo>
                <a:cubicBezTo>
                  <a:pt x="985" y="259"/>
                  <a:pt x="980" y="270"/>
                  <a:pt x="959" y="269"/>
                </a:cubicBezTo>
                <a:cubicBezTo>
                  <a:pt x="974" y="293"/>
                  <a:pt x="1019" y="293"/>
                  <a:pt x="1012" y="324"/>
                </a:cubicBezTo>
                <a:cubicBezTo>
                  <a:pt x="982" y="317"/>
                  <a:pt x="971" y="331"/>
                  <a:pt x="944" y="319"/>
                </a:cubicBezTo>
                <a:cubicBezTo>
                  <a:pt x="944" y="323"/>
                  <a:pt x="945" y="330"/>
                  <a:pt x="941" y="331"/>
                </a:cubicBezTo>
                <a:cubicBezTo>
                  <a:pt x="938" y="331"/>
                  <a:pt x="938" y="333"/>
                  <a:pt x="935" y="334"/>
                </a:cubicBezTo>
                <a:cubicBezTo>
                  <a:pt x="927" y="325"/>
                  <a:pt x="915" y="320"/>
                  <a:pt x="904" y="307"/>
                </a:cubicBezTo>
                <a:cubicBezTo>
                  <a:pt x="904" y="316"/>
                  <a:pt x="914" y="315"/>
                  <a:pt x="911" y="328"/>
                </a:cubicBezTo>
                <a:cubicBezTo>
                  <a:pt x="908" y="328"/>
                  <a:pt x="907" y="331"/>
                  <a:pt x="905" y="331"/>
                </a:cubicBezTo>
                <a:cubicBezTo>
                  <a:pt x="899" y="326"/>
                  <a:pt x="886" y="328"/>
                  <a:pt x="883" y="319"/>
                </a:cubicBezTo>
                <a:cubicBezTo>
                  <a:pt x="887" y="319"/>
                  <a:pt x="886" y="314"/>
                  <a:pt x="889" y="313"/>
                </a:cubicBezTo>
                <a:cubicBezTo>
                  <a:pt x="889" y="318"/>
                  <a:pt x="891" y="321"/>
                  <a:pt x="895" y="322"/>
                </a:cubicBezTo>
                <a:cubicBezTo>
                  <a:pt x="894" y="312"/>
                  <a:pt x="900" y="309"/>
                  <a:pt x="898" y="298"/>
                </a:cubicBezTo>
                <a:cubicBezTo>
                  <a:pt x="888" y="297"/>
                  <a:pt x="893" y="311"/>
                  <a:pt x="880" y="307"/>
                </a:cubicBezTo>
                <a:cubicBezTo>
                  <a:pt x="882" y="325"/>
                  <a:pt x="868" y="325"/>
                  <a:pt x="855" y="329"/>
                </a:cubicBezTo>
                <a:cubicBezTo>
                  <a:pt x="816" y="308"/>
                  <a:pt x="760" y="326"/>
                  <a:pt x="717" y="309"/>
                </a:cubicBezTo>
                <a:cubicBezTo>
                  <a:pt x="692" y="310"/>
                  <a:pt x="669" y="316"/>
                  <a:pt x="647" y="307"/>
                </a:cubicBezTo>
                <a:cubicBezTo>
                  <a:pt x="673" y="292"/>
                  <a:pt x="702" y="288"/>
                  <a:pt x="726" y="266"/>
                </a:cubicBezTo>
                <a:cubicBezTo>
                  <a:pt x="718" y="260"/>
                  <a:pt x="701" y="285"/>
                  <a:pt x="689" y="276"/>
                </a:cubicBezTo>
                <a:cubicBezTo>
                  <a:pt x="688" y="269"/>
                  <a:pt x="710" y="270"/>
                  <a:pt x="702" y="266"/>
                </a:cubicBezTo>
                <a:cubicBezTo>
                  <a:pt x="663" y="273"/>
                  <a:pt x="637" y="286"/>
                  <a:pt x="607" y="298"/>
                </a:cubicBezTo>
                <a:cubicBezTo>
                  <a:pt x="593" y="303"/>
                  <a:pt x="580" y="301"/>
                  <a:pt x="567" y="311"/>
                </a:cubicBezTo>
                <a:cubicBezTo>
                  <a:pt x="560" y="317"/>
                  <a:pt x="565" y="332"/>
                  <a:pt x="549" y="326"/>
                </a:cubicBezTo>
                <a:cubicBezTo>
                  <a:pt x="549" y="330"/>
                  <a:pt x="551" y="333"/>
                  <a:pt x="552" y="335"/>
                </a:cubicBezTo>
                <a:cubicBezTo>
                  <a:pt x="541" y="340"/>
                  <a:pt x="532" y="333"/>
                  <a:pt x="522" y="342"/>
                </a:cubicBezTo>
                <a:cubicBezTo>
                  <a:pt x="526" y="343"/>
                  <a:pt x="529" y="347"/>
                  <a:pt x="531" y="351"/>
                </a:cubicBezTo>
                <a:cubicBezTo>
                  <a:pt x="523" y="350"/>
                  <a:pt x="512" y="362"/>
                  <a:pt x="522" y="369"/>
                </a:cubicBezTo>
                <a:cubicBezTo>
                  <a:pt x="540" y="340"/>
                  <a:pt x="571" y="382"/>
                  <a:pt x="595" y="365"/>
                </a:cubicBezTo>
                <a:cubicBezTo>
                  <a:pt x="600" y="376"/>
                  <a:pt x="597" y="390"/>
                  <a:pt x="587" y="393"/>
                </a:cubicBezTo>
                <a:cubicBezTo>
                  <a:pt x="595" y="396"/>
                  <a:pt x="593" y="409"/>
                  <a:pt x="599" y="414"/>
                </a:cubicBezTo>
                <a:cubicBezTo>
                  <a:pt x="576" y="413"/>
                  <a:pt x="612" y="421"/>
                  <a:pt x="596" y="430"/>
                </a:cubicBezTo>
                <a:cubicBezTo>
                  <a:pt x="598" y="422"/>
                  <a:pt x="590" y="424"/>
                  <a:pt x="587" y="421"/>
                </a:cubicBezTo>
                <a:cubicBezTo>
                  <a:pt x="567" y="437"/>
                  <a:pt x="566" y="469"/>
                  <a:pt x="551" y="482"/>
                </a:cubicBezTo>
                <a:cubicBezTo>
                  <a:pt x="556" y="491"/>
                  <a:pt x="574" y="488"/>
                  <a:pt x="579" y="497"/>
                </a:cubicBezTo>
                <a:cubicBezTo>
                  <a:pt x="578" y="513"/>
                  <a:pt x="568" y="511"/>
                  <a:pt x="560" y="513"/>
                </a:cubicBezTo>
                <a:cubicBezTo>
                  <a:pt x="563" y="535"/>
                  <a:pt x="542" y="543"/>
                  <a:pt x="549" y="559"/>
                </a:cubicBezTo>
                <a:cubicBezTo>
                  <a:pt x="543" y="562"/>
                  <a:pt x="527" y="583"/>
                  <a:pt x="525" y="590"/>
                </a:cubicBezTo>
                <a:cubicBezTo>
                  <a:pt x="516" y="585"/>
                  <a:pt x="505" y="582"/>
                  <a:pt x="494" y="593"/>
                </a:cubicBezTo>
                <a:cubicBezTo>
                  <a:pt x="530" y="593"/>
                  <a:pt x="533" y="620"/>
                  <a:pt x="553" y="630"/>
                </a:cubicBezTo>
                <a:cubicBezTo>
                  <a:pt x="558" y="626"/>
                  <a:pt x="572" y="615"/>
                  <a:pt x="580" y="623"/>
                </a:cubicBezTo>
                <a:cubicBezTo>
                  <a:pt x="571" y="631"/>
                  <a:pt x="568" y="632"/>
                  <a:pt x="562" y="639"/>
                </a:cubicBezTo>
                <a:cubicBezTo>
                  <a:pt x="573" y="640"/>
                  <a:pt x="581" y="641"/>
                  <a:pt x="593" y="647"/>
                </a:cubicBezTo>
                <a:cubicBezTo>
                  <a:pt x="594" y="637"/>
                  <a:pt x="595" y="637"/>
                  <a:pt x="605" y="644"/>
                </a:cubicBezTo>
                <a:cubicBezTo>
                  <a:pt x="605" y="631"/>
                  <a:pt x="589" y="633"/>
                  <a:pt x="589" y="620"/>
                </a:cubicBezTo>
                <a:cubicBezTo>
                  <a:pt x="607" y="613"/>
                  <a:pt x="608" y="620"/>
                  <a:pt x="626" y="610"/>
                </a:cubicBezTo>
                <a:cubicBezTo>
                  <a:pt x="631" y="621"/>
                  <a:pt x="633" y="628"/>
                  <a:pt x="654" y="628"/>
                </a:cubicBezTo>
                <a:cubicBezTo>
                  <a:pt x="661" y="626"/>
                  <a:pt x="662" y="618"/>
                  <a:pt x="669" y="616"/>
                </a:cubicBezTo>
                <a:cubicBezTo>
                  <a:pt x="671" y="628"/>
                  <a:pt x="684" y="629"/>
                  <a:pt x="691" y="637"/>
                </a:cubicBezTo>
                <a:cubicBezTo>
                  <a:pt x="679" y="642"/>
                  <a:pt x="684" y="647"/>
                  <a:pt x="688" y="656"/>
                </a:cubicBezTo>
                <a:cubicBezTo>
                  <a:pt x="680" y="665"/>
                  <a:pt x="669" y="656"/>
                  <a:pt x="666" y="659"/>
                </a:cubicBezTo>
                <a:cubicBezTo>
                  <a:pt x="673" y="663"/>
                  <a:pt x="670" y="676"/>
                  <a:pt x="679" y="677"/>
                </a:cubicBezTo>
                <a:cubicBezTo>
                  <a:pt x="688" y="672"/>
                  <a:pt x="670" y="668"/>
                  <a:pt x="679" y="665"/>
                </a:cubicBezTo>
                <a:cubicBezTo>
                  <a:pt x="689" y="666"/>
                  <a:pt x="686" y="673"/>
                  <a:pt x="697" y="668"/>
                </a:cubicBezTo>
                <a:cubicBezTo>
                  <a:pt x="696" y="661"/>
                  <a:pt x="690" y="655"/>
                  <a:pt x="700" y="652"/>
                </a:cubicBezTo>
                <a:cubicBezTo>
                  <a:pt x="722" y="654"/>
                  <a:pt x="750" y="663"/>
                  <a:pt x="764" y="667"/>
                </a:cubicBezTo>
                <a:cubicBezTo>
                  <a:pt x="754" y="661"/>
                  <a:pt x="782" y="673"/>
                  <a:pt x="777" y="658"/>
                </a:cubicBezTo>
                <a:cubicBezTo>
                  <a:pt x="772" y="656"/>
                  <a:pt x="761" y="661"/>
                  <a:pt x="761" y="655"/>
                </a:cubicBezTo>
                <a:cubicBezTo>
                  <a:pt x="769" y="651"/>
                  <a:pt x="781" y="650"/>
                  <a:pt x="780" y="664"/>
                </a:cubicBezTo>
                <a:cubicBezTo>
                  <a:pt x="783" y="657"/>
                  <a:pt x="806" y="654"/>
                  <a:pt x="801" y="648"/>
                </a:cubicBezTo>
                <a:cubicBezTo>
                  <a:pt x="783" y="648"/>
                  <a:pt x="770" y="631"/>
                  <a:pt x="752" y="652"/>
                </a:cubicBezTo>
                <a:cubicBezTo>
                  <a:pt x="741" y="655"/>
                  <a:pt x="724" y="634"/>
                  <a:pt x="718" y="652"/>
                </a:cubicBezTo>
                <a:cubicBezTo>
                  <a:pt x="707" y="638"/>
                  <a:pt x="696" y="616"/>
                  <a:pt x="696" y="600"/>
                </a:cubicBezTo>
                <a:cubicBezTo>
                  <a:pt x="706" y="597"/>
                  <a:pt x="717" y="585"/>
                  <a:pt x="711" y="576"/>
                </a:cubicBezTo>
                <a:cubicBezTo>
                  <a:pt x="718" y="582"/>
                  <a:pt x="724" y="568"/>
                  <a:pt x="736" y="569"/>
                </a:cubicBezTo>
                <a:cubicBezTo>
                  <a:pt x="736" y="575"/>
                  <a:pt x="738" y="579"/>
                  <a:pt x="742" y="581"/>
                </a:cubicBezTo>
                <a:cubicBezTo>
                  <a:pt x="744" y="572"/>
                  <a:pt x="760" y="576"/>
                  <a:pt x="763" y="569"/>
                </a:cubicBezTo>
                <a:cubicBezTo>
                  <a:pt x="774" y="583"/>
                  <a:pt x="797" y="566"/>
                  <a:pt x="803" y="556"/>
                </a:cubicBezTo>
                <a:cubicBezTo>
                  <a:pt x="786" y="553"/>
                  <a:pt x="776" y="559"/>
                  <a:pt x="766" y="547"/>
                </a:cubicBezTo>
                <a:cubicBezTo>
                  <a:pt x="761" y="550"/>
                  <a:pt x="758" y="555"/>
                  <a:pt x="751" y="557"/>
                </a:cubicBezTo>
                <a:cubicBezTo>
                  <a:pt x="747" y="547"/>
                  <a:pt x="761" y="554"/>
                  <a:pt x="757" y="544"/>
                </a:cubicBezTo>
                <a:cubicBezTo>
                  <a:pt x="746" y="542"/>
                  <a:pt x="753" y="557"/>
                  <a:pt x="742" y="554"/>
                </a:cubicBezTo>
                <a:cubicBezTo>
                  <a:pt x="740" y="548"/>
                  <a:pt x="730" y="551"/>
                  <a:pt x="732" y="542"/>
                </a:cubicBezTo>
                <a:cubicBezTo>
                  <a:pt x="738" y="532"/>
                  <a:pt x="748" y="541"/>
                  <a:pt x="751" y="526"/>
                </a:cubicBezTo>
                <a:cubicBezTo>
                  <a:pt x="789" y="550"/>
                  <a:pt x="809" y="481"/>
                  <a:pt x="845" y="519"/>
                </a:cubicBezTo>
                <a:cubicBezTo>
                  <a:pt x="846" y="514"/>
                  <a:pt x="844" y="508"/>
                  <a:pt x="848" y="507"/>
                </a:cubicBezTo>
                <a:cubicBezTo>
                  <a:pt x="855" y="517"/>
                  <a:pt x="878" y="498"/>
                  <a:pt x="882" y="521"/>
                </a:cubicBezTo>
                <a:cubicBezTo>
                  <a:pt x="866" y="515"/>
                  <a:pt x="868" y="528"/>
                  <a:pt x="852" y="528"/>
                </a:cubicBezTo>
                <a:cubicBezTo>
                  <a:pt x="856" y="535"/>
                  <a:pt x="862" y="540"/>
                  <a:pt x="870" y="543"/>
                </a:cubicBezTo>
                <a:cubicBezTo>
                  <a:pt x="875" y="534"/>
                  <a:pt x="878" y="543"/>
                  <a:pt x="885" y="537"/>
                </a:cubicBezTo>
                <a:cubicBezTo>
                  <a:pt x="886" y="531"/>
                  <a:pt x="881" y="531"/>
                  <a:pt x="879" y="528"/>
                </a:cubicBezTo>
                <a:cubicBezTo>
                  <a:pt x="884" y="527"/>
                  <a:pt x="884" y="523"/>
                  <a:pt x="888" y="521"/>
                </a:cubicBezTo>
                <a:cubicBezTo>
                  <a:pt x="920" y="533"/>
                  <a:pt x="973" y="503"/>
                  <a:pt x="999" y="529"/>
                </a:cubicBezTo>
                <a:cubicBezTo>
                  <a:pt x="1045" y="522"/>
                  <a:pt x="1078" y="508"/>
                  <a:pt x="1112" y="528"/>
                </a:cubicBezTo>
                <a:cubicBezTo>
                  <a:pt x="1108" y="538"/>
                  <a:pt x="1092" y="537"/>
                  <a:pt x="1091" y="550"/>
                </a:cubicBezTo>
                <a:cubicBezTo>
                  <a:pt x="1088" y="550"/>
                  <a:pt x="1086" y="545"/>
                  <a:pt x="1085" y="550"/>
                </a:cubicBezTo>
                <a:cubicBezTo>
                  <a:pt x="1094" y="563"/>
                  <a:pt x="1127" y="550"/>
                  <a:pt x="1119" y="571"/>
                </a:cubicBezTo>
                <a:cubicBezTo>
                  <a:pt x="1112" y="572"/>
                  <a:pt x="1115" y="562"/>
                  <a:pt x="1109" y="562"/>
                </a:cubicBezTo>
                <a:cubicBezTo>
                  <a:pt x="1109" y="574"/>
                  <a:pt x="1127" y="585"/>
                  <a:pt x="1116" y="598"/>
                </a:cubicBezTo>
                <a:cubicBezTo>
                  <a:pt x="1102" y="598"/>
                  <a:pt x="1094" y="599"/>
                  <a:pt x="1079" y="599"/>
                </a:cubicBezTo>
                <a:cubicBezTo>
                  <a:pt x="1078" y="603"/>
                  <a:pt x="1083" y="615"/>
                  <a:pt x="1076" y="614"/>
                </a:cubicBezTo>
                <a:cubicBezTo>
                  <a:pt x="1062" y="610"/>
                  <a:pt x="1046" y="623"/>
                  <a:pt x="1034" y="630"/>
                </a:cubicBezTo>
                <a:cubicBezTo>
                  <a:pt x="1034" y="624"/>
                  <a:pt x="1031" y="624"/>
                  <a:pt x="1027" y="627"/>
                </a:cubicBezTo>
                <a:cubicBezTo>
                  <a:pt x="1028" y="623"/>
                  <a:pt x="1031" y="623"/>
                  <a:pt x="1030" y="618"/>
                </a:cubicBezTo>
                <a:cubicBezTo>
                  <a:pt x="1025" y="617"/>
                  <a:pt x="1024" y="621"/>
                  <a:pt x="1018" y="621"/>
                </a:cubicBezTo>
                <a:cubicBezTo>
                  <a:pt x="1021" y="630"/>
                  <a:pt x="1021" y="639"/>
                  <a:pt x="1018" y="642"/>
                </a:cubicBezTo>
                <a:cubicBezTo>
                  <a:pt x="1013" y="632"/>
                  <a:pt x="1009" y="638"/>
                  <a:pt x="1000" y="633"/>
                </a:cubicBezTo>
                <a:cubicBezTo>
                  <a:pt x="1002" y="648"/>
                  <a:pt x="1000" y="646"/>
                  <a:pt x="997" y="655"/>
                </a:cubicBezTo>
                <a:cubicBezTo>
                  <a:pt x="993" y="651"/>
                  <a:pt x="986" y="651"/>
                  <a:pt x="982" y="655"/>
                </a:cubicBezTo>
                <a:cubicBezTo>
                  <a:pt x="981" y="652"/>
                  <a:pt x="982" y="646"/>
                  <a:pt x="979" y="646"/>
                </a:cubicBezTo>
                <a:cubicBezTo>
                  <a:pt x="976" y="657"/>
                  <a:pt x="966" y="649"/>
                  <a:pt x="960" y="646"/>
                </a:cubicBezTo>
                <a:cubicBezTo>
                  <a:pt x="953" y="654"/>
                  <a:pt x="965" y="652"/>
                  <a:pt x="964" y="661"/>
                </a:cubicBezTo>
                <a:cubicBezTo>
                  <a:pt x="950" y="660"/>
                  <a:pt x="935" y="660"/>
                  <a:pt x="930" y="650"/>
                </a:cubicBezTo>
                <a:cubicBezTo>
                  <a:pt x="923" y="654"/>
                  <a:pt x="897" y="665"/>
                  <a:pt x="896" y="647"/>
                </a:cubicBezTo>
                <a:cubicBezTo>
                  <a:pt x="878" y="647"/>
                  <a:pt x="878" y="647"/>
                  <a:pt x="878" y="647"/>
                </a:cubicBezTo>
                <a:cubicBezTo>
                  <a:pt x="874" y="654"/>
                  <a:pt x="871" y="661"/>
                  <a:pt x="866" y="666"/>
                </a:cubicBezTo>
                <a:cubicBezTo>
                  <a:pt x="868" y="661"/>
                  <a:pt x="859" y="652"/>
                  <a:pt x="859" y="660"/>
                </a:cubicBezTo>
                <a:cubicBezTo>
                  <a:pt x="863" y="660"/>
                  <a:pt x="863" y="664"/>
                  <a:pt x="863" y="669"/>
                </a:cubicBezTo>
                <a:cubicBezTo>
                  <a:pt x="867" y="669"/>
                  <a:pt x="874" y="668"/>
                  <a:pt x="875" y="672"/>
                </a:cubicBezTo>
                <a:cubicBezTo>
                  <a:pt x="862" y="674"/>
                  <a:pt x="871" y="679"/>
                  <a:pt x="866" y="687"/>
                </a:cubicBezTo>
                <a:cubicBezTo>
                  <a:pt x="875" y="681"/>
                  <a:pt x="896" y="680"/>
                  <a:pt x="890" y="668"/>
                </a:cubicBezTo>
                <a:cubicBezTo>
                  <a:pt x="900" y="671"/>
                  <a:pt x="896" y="660"/>
                  <a:pt x="905" y="662"/>
                </a:cubicBezTo>
                <a:cubicBezTo>
                  <a:pt x="907" y="667"/>
                  <a:pt x="910" y="670"/>
                  <a:pt x="912" y="674"/>
                </a:cubicBezTo>
                <a:cubicBezTo>
                  <a:pt x="908" y="675"/>
                  <a:pt x="904" y="675"/>
                  <a:pt x="906" y="681"/>
                </a:cubicBezTo>
                <a:cubicBezTo>
                  <a:pt x="920" y="677"/>
                  <a:pt x="901" y="691"/>
                  <a:pt x="912" y="693"/>
                </a:cubicBezTo>
                <a:cubicBezTo>
                  <a:pt x="915" y="684"/>
                  <a:pt x="919" y="667"/>
                  <a:pt x="908" y="662"/>
                </a:cubicBezTo>
                <a:cubicBezTo>
                  <a:pt x="922" y="661"/>
                  <a:pt x="949" y="654"/>
                  <a:pt x="954" y="674"/>
                </a:cubicBezTo>
                <a:cubicBezTo>
                  <a:pt x="951" y="674"/>
                  <a:pt x="950" y="678"/>
                  <a:pt x="945" y="677"/>
                </a:cubicBezTo>
                <a:cubicBezTo>
                  <a:pt x="945" y="669"/>
                  <a:pt x="950" y="671"/>
                  <a:pt x="945" y="665"/>
                </a:cubicBezTo>
                <a:cubicBezTo>
                  <a:pt x="937" y="664"/>
                  <a:pt x="935" y="669"/>
                  <a:pt x="936" y="677"/>
                </a:cubicBezTo>
                <a:cubicBezTo>
                  <a:pt x="957" y="684"/>
                  <a:pt x="978" y="682"/>
                  <a:pt x="995" y="698"/>
                </a:cubicBezTo>
                <a:cubicBezTo>
                  <a:pt x="990" y="699"/>
                  <a:pt x="992" y="705"/>
                  <a:pt x="992" y="710"/>
                </a:cubicBezTo>
                <a:cubicBezTo>
                  <a:pt x="987" y="711"/>
                  <a:pt x="987" y="714"/>
                  <a:pt x="982" y="710"/>
                </a:cubicBezTo>
                <a:cubicBezTo>
                  <a:pt x="984" y="717"/>
                  <a:pt x="986" y="723"/>
                  <a:pt x="992" y="726"/>
                </a:cubicBezTo>
                <a:cubicBezTo>
                  <a:pt x="992" y="718"/>
                  <a:pt x="996" y="714"/>
                  <a:pt x="1004" y="713"/>
                </a:cubicBezTo>
                <a:cubicBezTo>
                  <a:pt x="1005" y="718"/>
                  <a:pt x="1000" y="721"/>
                  <a:pt x="1004" y="722"/>
                </a:cubicBezTo>
                <a:cubicBezTo>
                  <a:pt x="1009" y="719"/>
                  <a:pt x="1008" y="710"/>
                  <a:pt x="1016" y="710"/>
                </a:cubicBezTo>
                <a:cubicBezTo>
                  <a:pt x="1019" y="723"/>
                  <a:pt x="1038" y="723"/>
                  <a:pt x="1044" y="722"/>
                </a:cubicBezTo>
                <a:cubicBezTo>
                  <a:pt x="1039" y="729"/>
                  <a:pt x="1051" y="743"/>
                  <a:pt x="1035" y="743"/>
                </a:cubicBezTo>
                <a:cubicBezTo>
                  <a:pt x="1035" y="736"/>
                  <a:pt x="1030" y="732"/>
                  <a:pt x="1023" y="731"/>
                </a:cubicBezTo>
                <a:cubicBezTo>
                  <a:pt x="1022" y="734"/>
                  <a:pt x="1023" y="737"/>
                  <a:pt x="1020" y="737"/>
                </a:cubicBezTo>
                <a:cubicBezTo>
                  <a:pt x="1019" y="743"/>
                  <a:pt x="1024" y="743"/>
                  <a:pt x="1026" y="747"/>
                </a:cubicBezTo>
                <a:cubicBezTo>
                  <a:pt x="1014" y="749"/>
                  <a:pt x="1016" y="749"/>
                  <a:pt x="1004" y="747"/>
                </a:cubicBezTo>
                <a:cubicBezTo>
                  <a:pt x="1005" y="764"/>
                  <a:pt x="990" y="747"/>
                  <a:pt x="983" y="756"/>
                </a:cubicBezTo>
                <a:cubicBezTo>
                  <a:pt x="982" y="768"/>
                  <a:pt x="994" y="766"/>
                  <a:pt x="999" y="771"/>
                </a:cubicBezTo>
                <a:cubicBezTo>
                  <a:pt x="998" y="779"/>
                  <a:pt x="996" y="785"/>
                  <a:pt x="990" y="787"/>
                </a:cubicBezTo>
                <a:cubicBezTo>
                  <a:pt x="972" y="784"/>
                  <a:pt x="948" y="786"/>
                  <a:pt x="938" y="797"/>
                </a:cubicBezTo>
                <a:cubicBezTo>
                  <a:pt x="941" y="797"/>
                  <a:pt x="946" y="796"/>
                  <a:pt x="947" y="800"/>
                </a:cubicBezTo>
                <a:cubicBezTo>
                  <a:pt x="935" y="805"/>
                  <a:pt x="926" y="793"/>
                  <a:pt x="907" y="797"/>
                </a:cubicBezTo>
                <a:cubicBezTo>
                  <a:pt x="906" y="808"/>
                  <a:pt x="896" y="806"/>
                  <a:pt x="889" y="803"/>
                </a:cubicBezTo>
                <a:cubicBezTo>
                  <a:pt x="887" y="809"/>
                  <a:pt x="893" y="811"/>
                  <a:pt x="889" y="813"/>
                </a:cubicBezTo>
                <a:cubicBezTo>
                  <a:pt x="879" y="797"/>
                  <a:pt x="868" y="820"/>
                  <a:pt x="858" y="807"/>
                </a:cubicBezTo>
                <a:cubicBezTo>
                  <a:pt x="858" y="816"/>
                  <a:pt x="848" y="817"/>
                  <a:pt x="837" y="816"/>
                </a:cubicBezTo>
                <a:cubicBezTo>
                  <a:pt x="834" y="833"/>
                  <a:pt x="834" y="835"/>
                  <a:pt x="843" y="847"/>
                </a:cubicBezTo>
                <a:cubicBezTo>
                  <a:pt x="858" y="838"/>
                  <a:pt x="881" y="839"/>
                  <a:pt x="889" y="849"/>
                </a:cubicBezTo>
                <a:cubicBezTo>
                  <a:pt x="899" y="843"/>
                  <a:pt x="891" y="837"/>
                  <a:pt x="892" y="825"/>
                </a:cubicBezTo>
                <a:cubicBezTo>
                  <a:pt x="898" y="824"/>
                  <a:pt x="900" y="819"/>
                  <a:pt x="904" y="815"/>
                </a:cubicBezTo>
                <a:cubicBezTo>
                  <a:pt x="907" y="846"/>
                  <a:pt x="933" y="819"/>
                  <a:pt x="944" y="836"/>
                </a:cubicBezTo>
                <a:cubicBezTo>
                  <a:pt x="956" y="836"/>
                  <a:pt x="956" y="824"/>
                  <a:pt x="965" y="821"/>
                </a:cubicBezTo>
                <a:cubicBezTo>
                  <a:pt x="997" y="842"/>
                  <a:pt x="1038" y="814"/>
                  <a:pt x="1070" y="813"/>
                </a:cubicBezTo>
                <a:cubicBezTo>
                  <a:pt x="1062" y="813"/>
                  <a:pt x="1056" y="810"/>
                  <a:pt x="1054" y="804"/>
                </a:cubicBezTo>
                <a:cubicBezTo>
                  <a:pt x="1066" y="812"/>
                  <a:pt x="1073" y="804"/>
                  <a:pt x="1085" y="804"/>
                </a:cubicBezTo>
                <a:cubicBezTo>
                  <a:pt x="1100" y="830"/>
                  <a:pt x="1136" y="808"/>
                  <a:pt x="1161" y="800"/>
                </a:cubicBezTo>
                <a:cubicBezTo>
                  <a:pt x="1166" y="805"/>
                  <a:pt x="1176" y="806"/>
                  <a:pt x="1180" y="812"/>
                </a:cubicBezTo>
                <a:cubicBezTo>
                  <a:pt x="1175" y="818"/>
                  <a:pt x="1180" y="816"/>
                  <a:pt x="1180" y="824"/>
                </a:cubicBezTo>
                <a:cubicBezTo>
                  <a:pt x="1173" y="828"/>
                  <a:pt x="1171" y="823"/>
                  <a:pt x="1168" y="834"/>
                </a:cubicBezTo>
                <a:cubicBezTo>
                  <a:pt x="1171" y="834"/>
                  <a:pt x="1176" y="833"/>
                  <a:pt x="1177" y="837"/>
                </a:cubicBezTo>
                <a:cubicBezTo>
                  <a:pt x="1172" y="846"/>
                  <a:pt x="1175" y="849"/>
                  <a:pt x="1171" y="855"/>
                </a:cubicBezTo>
                <a:cubicBezTo>
                  <a:pt x="1145" y="855"/>
                  <a:pt x="1147" y="844"/>
                  <a:pt x="1119" y="847"/>
                </a:cubicBezTo>
                <a:cubicBezTo>
                  <a:pt x="1117" y="858"/>
                  <a:pt x="1105" y="859"/>
                  <a:pt x="1095" y="862"/>
                </a:cubicBezTo>
                <a:cubicBezTo>
                  <a:pt x="1093" y="858"/>
                  <a:pt x="1091" y="857"/>
                  <a:pt x="1094" y="853"/>
                </a:cubicBezTo>
                <a:cubicBezTo>
                  <a:pt x="1079" y="853"/>
                  <a:pt x="1079" y="853"/>
                  <a:pt x="1079" y="853"/>
                </a:cubicBezTo>
                <a:cubicBezTo>
                  <a:pt x="1079" y="858"/>
                  <a:pt x="1080" y="864"/>
                  <a:pt x="1076" y="865"/>
                </a:cubicBezTo>
                <a:cubicBezTo>
                  <a:pt x="1070" y="854"/>
                  <a:pt x="1059" y="865"/>
                  <a:pt x="1049" y="872"/>
                </a:cubicBezTo>
                <a:cubicBezTo>
                  <a:pt x="1042" y="863"/>
                  <a:pt x="1027" y="868"/>
                  <a:pt x="1040" y="875"/>
                </a:cubicBezTo>
                <a:cubicBezTo>
                  <a:pt x="1030" y="877"/>
                  <a:pt x="1030" y="869"/>
                  <a:pt x="1024" y="875"/>
                </a:cubicBezTo>
                <a:cubicBezTo>
                  <a:pt x="1024" y="870"/>
                  <a:pt x="1023" y="866"/>
                  <a:pt x="1021" y="863"/>
                </a:cubicBezTo>
                <a:cubicBezTo>
                  <a:pt x="1011" y="862"/>
                  <a:pt x="1010" y="869"/>
                  <a:pt x="1000" y="866"/>
                </a:cubicBezTo>
                <a:cubicBezTo>
                  <a:pt x="993" y="879"/>
                  <a:pt x="984" y="889"/>
                  <a:pt x="976" y="900"/>
                </a:cubicBezTo>
                <a:cubicBezTo>
                  <a:pt x="947" y="886"/>
                  <a:pt x="933" y="909"/>
                  <a:pt x="908" y="904"/>
                </a:cubicBezTo>
                <a:cubicBezTo>
                  <a:pt x="909" y="912"/>
                  <a:pt x="914" y="914"/>
                  <a:pt x="905" y="917"/>
                </a:cubicBezTo>
                <a:cubicBezTo>
                  <a:pt x="893" y="904"/>
                  <a:pt x="879" y="916"/>
                  <a:pt x="865" y="920"/>
                </a:cubicBezTo>
                <a:cubicBezTo>
                  <a:pt x="858" y="913"/>
                  <a:pt x="858" y="899"/>
                  <a:pt x="844" y="899"/>
                </a:cubicBezTo>
                <a:cubicBezTo>
                  <a:pt x="836" y="915"/>
                  <a:pt x="827" y="934"/>
                  <a:pt x="810" y="918"/>
                </a:cubicBezTo>
                <a:cubicBezTo>
                  <a:pt x="806" y="921"/>
                  <a:pt x="798" y="922"/>
                  <a:pt x="795" y="927"/>
                </a:cubicBezTo>
                <a:cubicBezTo>
                  <a:pt x="797" y="927"/>
                  <a:pt x="797" y="939"/>
                  <a:pt x="795" y="939"/>
                </a:cubicBezTo>
                <a:cubicBezTo>
                  <a:pt x="777" y="929"/>
                  <a:pt x="762" y="956"/>
                  <a:pt x="746" y="940"/>
                </a:cubicBezTo>
                <a:cubicBezTo>
                  <a:pt x="732" y="957"/>
                  <a:pt x="708" y="964"/>
                  <a:pt x="691" y="971"/>
                </a:cubicBezTo>
                <a:cubicBezTo>
                  <a:pt x="683" y="966"/>
                  <a:pt x="674" y="960"/>
                  <a:pt x="667" y="953"/>
                </a:cubicBezTo>
                <a:cubicBezTo>
                  <a:pt x="665" y="965"/>
                  <a:pt x="663" y="967"/>
                  <a:pt x="670" y="974"/>
                </a:cubicBezTo>
                <a:cubicBezTo>
                  <a:pt x="657" y="985"/>
                  <a:pt x="647" y="969"/>
                  <a:pt x="624" y="969"/>
                </a:cubicBezTo>
                <a:cubicBezTo>
                  <a:pt x="615" y="985"/>
                  <a:pt x="606" y="989"/>
                  <a:pt x="587" y="991"/>
                </a:cubicBezTo>
                <a:cubicBezTo>
                  <a:pt x="586" y="984"/>
                  <a:pt x="606" y="983"/>
                  <a:pt x="596" y="978"/>
                </a:cubicBezTo>
                <a:cubicBezTo>
                  <a:pt x="594" y="983"/>
                  <a:pt x="587" y="983"/>
                  <a:pt x="581" y="985"/>
                </a:cubicBezTo>
                <a:cubicBezTo>
                  <a:pt x="580" y="990"/>
                  <a:pt x="586" y="992"/>
                  <a:pt x="581" y="994"/>
                </a:cubicBezTo>
                <a:cubicBezTo>
                  <a:pt x="570" y="996"/>
                  <a:pt x="566" y="990"/>
                  <a:pt x="560" y="988"/>
                </a:cubicBezTo>
                <a:cubicBezTo>
                  <a:pt x="544" y="1004"/>
                  <a:pt x="500" y="1004"/>
                  <a:pt x="489" y="995"/>
                </a:cubicBezTo>
                <a:cubicBezTo>
                  <a:pt x="489" y="1002"/>
                  <a:pt x="482" y="1002"/>
                  <a:pt x="474" y="1001"/>
                </a:cubicBezTo>
                <a:cubicBezTo>
                  <a:pt x="474" y="1005"/>
                  <a:pt x="476" y="1008"/>
                  <a:pt x="477" y="1010"/>
                </a:cubicBezTo>
                <a:cubicBezTo>
                  <a:pt x="461" y="1017"/>
                  <a:pt x="446" y="1028"/>
                  <a:pt x="431" y="1020"/>
                </a:cubicBezTo>
                <a:cubicBezTo>
                  <a:pt x="399" y="1040"/>
                  <a:pt x="349" y="1069"/>
                  <a:pt x="319" y="1064"/>
                </a:cubicBezTo>
                <a:cubicBezTo>
                  <a:pt x="303" y="1082"/>
                  <a:pt x="281" y="1083"/>
                  <a:pt x="254" y="1083"/>
                </a:cubicBezTo>
                <a:cubicBezTo>
                  <a:pt x="253" y="1093"/>
                  <a:pt x="250" y="1101"/>
                  <a:pt x="239" y="1102"/>
                </a:cubicBezTo>
                <a:cubicBezTo>
                  <a:pt x="227" y="1091"/>
                  <a:pt x="223" y="1107"/>
                  <a:pt x="212" y="1096"/>
                </a:cubicBezTo>
                <a:cubicBezTo>
                  <a:pt x="213" y="1111"/>
                  <a:pt x="186" y="1105"/>
                  <a:pt x="197" y="1121"/>
                </a:cubicBezTo>
                <a:cubicBezTo>
                  <a:pt x="160" y="1127"/>
                  <a:pt x="120" y="1156"/>
                  <a:pt x="87" y="1147"/>
                </a:cubicBezTo>
                <a:cubicBezTo>
                  <a:pt x="83" y="1163"/>
                  <a:pt x="76" y="1156"/>
                  <a:pt x="62" y="1153"/>
                </a:cubicBezTo>
                <a:cubicBezTo>
                  <a:pt x="58" y="1169"/>
                  <a:pt x="43" y="1177"/>
                  <a:pt x="44" y="1190"/>
                </a:cubicBezTo>
                <a:cubicBezTo>
                  <a:pt x="37" y="1190"/>
                  <a:pt x="35" y="1185"/>
                  <a:pt x="26" y="1187"/>
                </a:cubicBezTo>
                <a:cubicBezTo>
                  <a:pt x="23" y="1204"/>
                  <a:pt x="29" y="1199"/>
                  <a:pt x="35" y="1202"/>
                </a:cubicBezTo>
                <a:cubicBezTo>
                  <a:pt x="33" y="1204"/>
                  <a:pt x="18" y="1209"/>
                  <a:pt x="26" y="1212"/>
                </a:cubicBezTo>
                <a:cubicBezTo>
                  <a:pt x="34" y="1211"/>
                  <a:pt x="35" y="1205"/>
                  <a:pt x="45" y="1212"/>
                </a:cubicBezTo>
                <a:cubicBezTo>
                  <a:pt x="46" y="1206"/>
                  <a:pt x="45" y="1198"/>
                  <a:pt x="54" y="1199"/>
                </a:cubicBezTo>
                <a:cubicBezTo>
                  <a:pt x="58" y="1211"/>
                  <a:pt x="45" y="1207"/>
                  <a:pt x="45" y="1215"/>
                </a:cubicBezTo>
                <a:cubicBezTo>
                  <a:pt x="52" y="1213"/>
                  <a:pt x="67" y="1218"/>
                  <a:pt x="69" y="1211"/>
                </a:cubicBezTo>
                <a:cubicBezTo>
                  <a:pt x="66" y="1211"/>
                  <a:pt x="65" y="1206"/>
                  <a:pt x="69" y="1205"/>
                </a:cubicBezTo>
                <a:cubicBezTo>
                  <a:pt x="71" y="1206"/>
                  <a:pt x="75" y="1205"/>
                  <a:pt x="75" y="1208"/>
                </a:cubicBezTo>
                <a:cubicBezTo>
                  <a:pt x="71" y="1218"/>
                  <a:pt x="66" y="1227"/>
                  <a:pt x="57" y="1233"/>
                </a:cubicBezTo>
                <a:cubicBezTo>
                  <a:pt x="63" y="1240"/>
                  <a:pt x="73" y="1226"/>
                  <a:pt x="76" y="1239"/>
                </a:cubicBezTo>
                <a:cubicBezTo>
                  <a:pt x="63" y="1238"/>
                  <a:pt x="62" y="1244"/>
                  <a:pt x="69" y="1248"/>
                </a:cubicBezTo>
                <a:cubicBezTo>
                  <a:pt x="60" y="1248"/>
                  <a:pt x="60" y="1248"/>
                  <a:pt x="60" y="1248"/>
                </a:cubicBezTo>
                <a:cubicBezTo>
                  <a:pt x="62" y="1258"/>
                  <a:pt x="58" y="1262"/>
                  <a:pt x="57" y="1270"/>
                </a:cubicBezTo>
                <a:cubicBezTo>
                  <a:pt x="70" y="1282"/>
                  <a:pt x="68" y="1294"/>
                  <a:pt x="86" y="1309"/>
                </a:cubicBezTo>
                <a:cubicBezTo>
                  <a:pt x="92" y="1310"/>
                  <a:pt x="92" y="1305"/>
                  <a:pt x="95" y="1303"/>
                </a:cubicBezTo>
                <a:cubicBezTo>
                  <a:pt x="98" y="1310"/>
                  <a:pt x="103" y="1314"/>
                  <a:pt x="95" y="1318"/>
                </a:cubicBezTo>
                <a:cubicBezTo>
                  <a:pt x="99" y="1324"/>
                  <a:pt x="111" y="1323"/>
                  <a:pt x="110" y="1333"/>
                </a:cubicBezTo>
                <a:cubicBezTo>
                  <a:pt x="118" y="1333"/>
                  <a:pt x="120" y="1327"/>
                  <a:pt x="126" y="1333"/>
                </a:cubicBezTo>
                <a:cubicBezTo>
                  <a:pt x="128" y="1321"/>
                  <a:pt x="128" y="1307"/>
                  <a:pt x="141" y="1305"/>
                </a:cubicBezTo>
                <a:cubicBezTo>
                  <a:pt x="152" y="1308"/>
                  <a:pt x="141" y="1316"/>
                  <a:pt x="147" y="1321"/>
                </a:cubicBezTo>
                <a:cubicBezTo>
                  <a:pt x="151" y="1320"/>
                  <a:pt x="154" y="1322"/>
                  <a:pt x="156" y="1324"/>
                </a:cubicBezTo>
                <a:cubicBezTo>
                  <a:pt x="178" y="1297"/>
                  <a:pt x="214" y="1285"/>
                  <a:pt x="229" y="1255"/>
                </a:cubicBezTo>
                <a:cubicBezTo>
                  <a:pt x="233" y="1247"/>
                  <a:pt x="223" y="1236"/>
                  <a:pt x="241" y="1237"/>
                </a:cubicBezTo>
                <a:cubicBezTo>
                  <a:pt x="245" y="1239"/>
                  <a:pt x="251" y="1241"/>
                  <a:pt x="250" y="1249"/>
                </a:cubicBezTo>
                <a:cubicBezTo>
                  <a:pt x="245" y="1267"/>
                  <a:pt x="234" y="1279"/>
                  <a:pt x="217" y="1286"/>
                </a:cubicBezTo>
                <a:cubicBezTo>
                  <a:pt x="213" y="1303"/>
                  <a:pt x="227" y="1299"/>
                  <a:pt x="220" y="1311"/>
                </a:cubicBezTo>
                <a:cubicBezTo>
                  <a:pt x="234" y="1308"/>
                  <a:pt x="243" y="1301"/>
                  <a:pt x="257" y="1313"/>
                </a:cubicBezTo>
                <a:cubicBezTo>
                  <a:pt x="264" y="1312"/>
                  <a:pt x="253" y="1305"/>
                  <a:pt x="260" y="1301"/>
                </a:cubicBezTo>
                <a:cubicBezTo>
                  <a:pt x="289" y="1305"/>
                  <a:pt x="275" y="1274"/>
                  <a:pt x="284" y="1252"/>
                </a:cubicBezTo>
                <a:cubicBezTo>
                  <a:pt x="278" y="1250"/>
                  <a:pt x="276" y="1245"/>
                  <a:pt x="269" y="1246"/>
                </a:cubicBezTo>
                <a:cubicBezTo>
                  <a:pt x="272" y="1255"/>
                  <a:pt x="262" y="1251"/>
                  <a:pt x="256" y="1252"/>
                </a:cubicBezTo>
                <a:cubicBezTo>
                  <a:pt x="257" y="1246"/>
                  <a:pt x="253" y="1245"/>
                  <a:pt x="253" y="1240"/>
                </a:cubicBezTo>
                <a:cubicBezTo>
                  <a:pt x="259" y="1240"/>
                  <a:pt x="260" y="1236"/>
                  <a:pt x="265" y="1237"/>
                </a:cubicBezTo>
                <a:cubicBezTo>
                  <a:pt x="274" y="1234"/>
                  <a:pt x="272" y="1243"/>
                  <a:pt x="278" y="1243"/>
                </a:cubicBezTo>
                <a:cubicBezTo>
                  <a:pt x="291" y="1221"/>
                  <a:pt x="260" y="1228"/>
                  <a:pt x="262" y="1209"/>
                </a:cubicBezTo>
                <a:cubicBezTo>
                  <a:pt x="221" y="1205"/>
                  <a:pt x="245" y="1137"/>
                  <a:pt x="286" y="1157"/>
                </a:cubicBezTo>
                <a:cubicBezTo>
                  <a:pt x="285" y="1136"/>
                  <a:pt x="313" y="1155"/>
                  <a:pt x="304" y="1135"/>
                </a:cubicBezTo>
                <a:cubicBezTo>
                  <a:pt x="315" y="1137"/>
                  <a:pt x="329" y="1126"/>
                  <a:pt x="338" y="1135"/>
                </a:cubicBezTo>
                <a:cubicBezTo>
                  <a:pt x="330" y="1140"/>
                  <a:pt x="329" y="1133"/>
                  <a:pt x="319" y="1138"/>
                </a:cubicBezTo>
                <a:cubicBezTo>
                  <a:pt x="308" y="1158"/>
                  <a:pt x="332" y="1160"/>
                  <a:pt x="332" y="1178"/>
                </a:cubicBezTo>
                <a:cubicBezTo>
                  <a:pt x="329" y="1187"/>
                  <a:pt x="313" y="1185"/>
                  <a:pt x="311" y="1196"/>
                </a:cubicBezTo>
                <a:cubicBezTo>
                  <a:pt x="335" y="1216"/>
                  <a:pt x="378" y="1216"/>
                  <a:pt x="385" y="1254"/>
                </a:cubicBezTo>
                <a:cubicBezTo>
                  <a:pt x="400" y="1257"/>
                  <a:pt x="405" y="1248"/>
                  <a:pt x="425" y="1244"/>
                </a:cubicBezTo>
                <a:cubicBezTo>
                  <a:pt x="421" y="1232"/>
                  <a:pt x="430" y="1233"/>
                  <a:pt x="434" y="1228"/>
                </a:cubicBezTo>
                <a:cubicBezTo>
                  <a:pt x="429" y="1223"/>
                  <a:pt x="410" y="1216"/>
                  <a:pt x="418" y="1207"/>
                </a:cubicBezTo>
                <a:cubicBezTo>
                  <a:pt x="428" y="1206"/>
                  <a:pt x="420" y="1222"/>
                  <a:pt x="431" y="1219"/>
                </a:cubicBezTo>
                <a:cubicBezTo>
                  <a:pt x="436" y="1219"/>
                  <a:pt x="432" y="1211"/>
                  <a:pt x="437" y="1210"/>
                </a:cubicBezTo>
                <a:cubicBezTo>
                  <a:pt x="446" y="1213"/>
                  <a:pt x="447" y="1219"/>
                  <a:pt x="443" y="1228"/>
                </a:cubicBezTo>
                <a:cubicBezTo>
                  <a:pt x="469" y="1228"/>
                  <a:pt x="489" y="1226"/>
                  <a:pt x="514" y="1228"/>
                </a:cubicBezTo>
                <a:cubicBezTo>
                  <a:pt x="524" y="1225"/>
                  <a:pt x="530" y="1215"/>
                  <a:pt x="526" y="1206"/>
                </a:cubicBezTo>
                <a:cubicBezTo>
                  <a:pt x="537" y="1202"/>
                  <a:pt x="536" y="1201"/>
                  <a:pt x="544" y="1190"/>
                </a:cubicBezTo>
                <a:cubicBezTo>
                  <a:pt x="550" y="1196"/>
                  <a:pt x="542" y="1196"/>
                  <a:pt x="544" y="1206"/>
                </a:cubicBezTo>
                <a:cubicBezTo>
                  <a:pt x="561" y="1208"/>
                  <a:pt x="579" y="1221"/>
                  <a:pt x="587" y="1208"/>
                </a:cubicBezTo>
                <a:cubicBezTo>
                  <a:pt x="581" y="1209"/>
                  <a:pt x="580" y="1205"/>
                  <a:pt x="581" y="1199"/>
                </a:cubicBezTo>
                <a:cubicBezTo>
                  <a:pt x="585" y="1199"/>
                  <a:pt x="585" y="1195"/>
                  <a:pt x="590" y="1196"/>
                </a:cubicBezTo>
                <a:cubicBezTo>
                  <a:pt x="586" y="1208"/>
                  <a:pt x="598" y="1204"/>
                  <a:pt x="602" y="1208"/>
                </a:cubicBezTo>
                <a:cubicBezTo>
                  <a:pt x="605" y="1198"/>
                  <a:pt x="592" y="1204"/>
                  <a:pt x="593" y="1196"/>
                </a:cubicBezTo>
                <a:cubicBezTo>
                  <a:pt x="605" y="1195"/>
                  <a:pt x="613" y="1192"/>
                  <a:pt x="614" y="1174"/>
                </a:cubicBezTo>
                <a:cubicBezTo>
                  <a:pt x="600" y="1175"/>
                  <a:pt x="596" y="1166"/>
                  <a:pt x="605" y="1159"/>
                </a:cubicBezTo>
                <a:cubicBezTo>
                  <a:pt x="596" y="1157"/>
                  <a:pt x="597" y="1163"/>
                  <a:pt x="589" y="1162"/>
                </a:cubicBezTo>
                <a:cubicBezTo>
                  <a:pt x="592" y="1154"/>
                  <a:pt x="580" y="1146"/>
                  <a:pt x="589" y="1141"/>
                </a:cubicBezTo>
                <a:cubicBezTo>
                  <a:pt x="596" y="1148"/>
                  <a:pt x="605" y="1152"/>
                  <a:pt x="614" y="1156"/>
                </a:cubicBezTo>
                <a:cubicBezTo>
                  <a:pt x="617" y="1148"/>
                  <a:pt x="601" y="1145"/>
                  <a:pt x="611" y="1141"/>
                </a:cubicBezTo>
                <a:cubicBezTo>
                  <a:pt x="622" y="1144"/>
                  <a:pt x="625" y="1157"/>
                  <a:pt x="632" y="1165"/>
                </a:cubicBezTo>
                <a:cubicBezTo>
                  <a:pt x="640" y="1166"/>
                  <a:pt x="639" y="1159"/>
                  <a:pt x="648" y="1162"/>
                </a:cubicBezTo>
                <a:cubicBezTo>
                  <a:pt x="652" y="1170"/>
                  <a:pt x="657" y="1182"/>
                  <a:pt x="648" y="1189"/>
                </a:cubicBezTo>
                <a:cubicBezTo>
                  <a:pt x="665" y="1189"/>
                  <a:pt x="661" y="1197"/>
                  <a:pt x="663" y="1207"/>
                </a:cubicBezTo>
                <a:cubicBezTo>
                  <a:pt x="673" y="1209"/>
                  <a:pt x="669" y="1209"/>
                  <a:pt x="679" y="1207"/>
                </a:cubicBezTo>
                <a:cubicBezTo>
                  <a:pt x="684" y="1212"/>
                  <a:pt x="683" y="1224"/>
                  <a:pt x="688" y="1229"/>
                </a:cubicBezTo>
                <a:cubicBezTo>
                  <a:pt x="692" y="1220"/>
                  <a:pt x="713" y="1213"/>
                  <a:pt x="722" y="1219"/>
                </a:cubicBezTo>
                <a:cubicBezTo>
                  <a:pt x="711" y="1226"/>
                  <a:pt x="722" y="1255"/>
                  <a:pt x="698" y="1250"/>
                </a:cubicBezTo>
                <a:cubicBezTo>
                  <a:pt x="701" y="1244"/>
                  <a:pt x="688" y="1241"/>
                  <a:pt x="673" y="1238"/>
                </a:cubicBezTo>
                <a:cubicBezTo>
                  <a:pt x="660" y="1252"/>
                  <a:pt x="653" y="1258"/>
                  <a:pt x="649" y="1278"/>
                </a:cubicBezTo>
                <a:cubicBezTo>
                  <a:pt x="640" y="1270"/>
                  <a:pt x="630" y="1266"/>
                  <a:pt x="618" y="1272"/>
                </a:cubicBezTo>
                <a:cubicBezTo>
                  <a:pt x="622" y="1288"/>
                  <a:pt x="607" y="1291"/>
                  <a:pt x="603" y="1309"/>
                </a:cubicBezTo>
                <a:cubicBezTo>
                  <a:pt x="616" y="1302"/>
                  <a:pt x="612" y="1316"/>
                  <a:pt x="622" y="1318"/>
                </a:cubicBezTo>
                <a:cubicBezTo>
                  <a:pt x="626" y="1307"/>
                  <a:pt x="613" y="1312"/>
                  <a:pt x="616" y="1303"/>
                </a:cubicBezTo>
                <a:cubicBezTo>
                  <a:pt x="638" y="1297"/>
                  <a:pt x="647" y="1309"/>
                  <a:pt x="644" y="1320"/>
                </a:cubicBezTo>
                <a:cubicBezTo>
                  <a:pt x="658" y="1310"/>
                  <a:pt x="681" y="1338"/>
                  <a:pt x="689" y="1327"/>
                </a:cubicBezTo>
                <a:cubicBezTo>
                  <a:pt x="687" y="1326"/>
                  <a:pt x="687" y="1315"/>
                  <a:pt x="689" y="1314"/>
                </a:cubicBezTo>
                <a:cubicBezTo>
                  <a:pt x="694" y="1314"/>
                  <a:pt x="691" y="1323"/>
                  <a:pt x="695" y="1323"/>
                </a:cubicBezTo>
                <a:cubicBezTo>
                  <a:pt x="694" y="1310"/>
                  <a:pt x="706" y="1315"/>
                  <a:pt x="704" y="1308"/>
                </a:cubicBezTo>
                <a:cubicBezTo>
                  <a:pt x="712" y="1309"/>
                  <a:pt x="706" y="1321"/>
                  <a:pt x="705" y="1323"/>
                </a:cubicBezTo>
                <a:cubicBezTo>
                  <a:pt x="718" y="1325"/>
                  <a:pt x="709" y="1306"/>
                  <a:pt x="717" y="1302"/>
                </a:cubicBezTo>
                <a:cubicBezTo>
                  <a:pt x="722" y="1309"/>
                  <a:pt x="725" y="1307"/>
                  <a:pt x="720" y="1299"/>
                </a:cubicBezTo>
                <a:cubicBezTo>
                  <a:pt x="737" y="1299"/>
                  <a:pt x="747" y="1293"/>
                  <a:pt x="766" y="1295"/>
                </a:cubicBezTo>
                <a:cubicBezTo>
                  <a:pt x="768" y="1281"/>
                  <a:pt x="756" y="1297"/>
                  <a:pt x="756" y="1289"/>
                </a:cubicBezTo>
                <a:cubicBezTo>
                  <a:pt x="759" y="1285"/>
                  <a:pt x="759" y="1278"/>
                  <a:pt x="765" y="1277"/>
                </a:cubicBezTo>
                <a:cubicBezTo>
                  <a:pt x="763" y="1288"/>
                  <a:pt x="769" y="1292"/>
                  <a:pt x="778" y="1292"/>
                </a:cubicBezTo>
                <a:cubicBezTo>
                  <a:pt x="780" y="1278"/>
                  <a:pt x="772" y="1294"/>
                  <a:pt x="772" y="1286"/>
                </a:cubicBezTo>
                <a:cubicBezTo>
                  <a:pt x="773" y="1282"/>
                  <a:pt x="775" y="1279"/>
                  <a:pt x="778" y="1277"/>
                </a:cubicBezTo>
                <a:cubicBezTo>
                  <a:pt x="780" y="1289"/>
                  <a:pt x="792" y="1273"/>
                  <a:pt x="793" y="1286"/>
                </a:cubicBezTo>
                <a:cubicBezTo>
                  <a:pt x="783" y="1289"/>
                  <a:pt x="782" y="1303"/>
                  <a:pt x="766" y="1301"/>
                </a:cubicBezTo>
                <a:cubicBezTo>
                  <a:pt x="761" y="1312"/>
                  <a:pt x="776" y="1303"/>
                  <a:pt x="775" y="1310"/>
                </a:cubicBezTo>
                <a:cubicBezTo>
                  <a:pt x="766" y="1309"/>
                  <a:pt x="780" y="1322"/>
                  <a:pt x="778" y="1313"/>
                </a:cubicBezTo>
                <a:cubicBezTo>
                  <a:pt x="767" y="1309"/>
                  <a:pt x="787" y="1313"/>
                  <a:pt x="784" y="1307"/>
                </a:cubicBezTo>
                <a:cubicBezTo>
                  <a:pt x="779" y="1300"/>
                  <a:pt x="798" y="1291"/>
                  <a:pt x="805" y="1279"/>
                </a:cubicBezTo>
                <a:cubicBezTo>
                  <a:pt x="804" y="1285"/>
                  <a:pt x="809" y="1285"/>
                  <a:pt x="812" y="1288"/>
                </a:cubicBezTo>
                <a:cubicBezTo>
                  <a:pt x="808" y="1289"/>
                  <a:pt x="804" y="1289"/>
                  <a:pt x="805" y="1295"/>
                </a:cubicBezTo>
                <a:cubicBezTo>
                  <a:pt x="812" y="1295"/>
                  <a:pt x="812" y="1295"/>
                  <a:pt x="812" y="1295"/>
                </a:cubicBezTo>
                <a:cubicBezTo>
                  <a:pt x="812" y="1296"/>
                  <a:pt x="814" y="1298"/>
                  <a:pt x="815" y="1294"/>
                </a:cubicBezTo>
                <a:cubicBezTo>
                  <a:pt x="808" y="1291"/>
                  <a:pt x="820" y="1280"/>
                  <a:pt x="830" y="1282"/>
                </a:cubicBezTo>
                <a:cubicBezTo>
                  <a:pt x="831" y="1302"/>
                  <a:pt x="835" y="1281"/>
                  <a:pt x="842" y="1282"/>
                </a:cubicBezTo>
                <a:cubicBezTo>
                  <a:pt x="842" y="1286"/>
                  <a:pt x="844" y="1289"/>
                  <a:pt x="845" y="1291"/>
                </a:cubicBezTo>
                <a:cubicBezTo>
                  <a:pt x="840" y="1296"/>
                  <a:pt x="830" y="1312"/>
                  <a:pt x="836" y="1319"/>
                </a:cubicBezTo>
                <a:cubicBezTo>
                  <a:pt x="850" y="1312"/>
                  <a:pt x="843" y="1285"/>
                  <a:pt x="860" y="1276"/>
                </a:cubicBezTo>
                <a:cubicBezTo>
                  <a:pt x="875" y="1272"/>
                  <a:pt x="890" y="1281"/>
                  <a:pt x="906" y="1272"/>
                </a:cubicBezTo>
                <a:cubicBezTo>
                  <a:pt x="912" y="1280"/>
                  <a:pt x="920" y="1287"/>
                  <a:pt x="928" y="1293"/>
                </a:cubicBezTo>
                <a:cubicBezTo>
                  <a:pt x="930" y="1284"/>
                  <a:pt x="920" y="1287"/>
                  <a:pt x="922" y="1278"/>
                </a:cubicBezTo>
                <a:cubicBezTo>
                  <a:pt x="932" y="1278"/>
                  <a:pt x="929" y="1265"/>
                  <a:pt x="940" y="1265"/>
                </a:cubicBezTo>
                <a:cubicBezTo>
                  <a:pt x="929" y="1275"/>
                  <a:pt x="944" y="1273"/>
                  <a:pt x="940" y="1290"/>
                </a:cubicBezTo>
                <a:cubicBezTo>
                  <a:pt x="964" y="1308"/>
                  <a:pt x="959" y="1273"/>
                  <a:pt x="977" y="1268"/>
                </a:cubicBezTo>
                <a:cubicBezTo>
                  <a:pt x="976" y="1272"/>
                  <a:pt x="972" y="1273"/>
                  <a:pt x="971" y="1277"/>
                </a:cubicBezTo>
                <a:cubicBezTo>
                  <a:pt x="980" y="1280"/>
                  <a:pt x="974" y="1267"/>
                  <a:pt x="986" y="1271"/>
                </a:cubicBezTo>
                <a:cubicBezTo>
                  <a:pt x="986" y="1274"/>
                  <a:pt x="984" y="1275"/>
                  <a:pt x="983" y="1277"/>
                </a:cubicBezTo>
                <a:cubicBezTo>
                  <a:pt x="989" y="1278"/>
                  <a:pt x="989" y="1273"/>
                  <a:pt x="992" y="1271"/>
                </a:cubicBezTo>
                <a:cubicBezTo>
                  <a:pt x="998" y="1274"/>
                  <a:pt x="997" y="1282"/>
                  <a:pt x="1005" y="1283"/>
                </a:cubicBezTo>
                <a:cubicBezTo>
                  <a:pt x="1008" y="1275"/>
                  <a:pt x="992" y="1274"/>
                  <a:pt x="1001" y="1271"/>
                </a:cubicBezTo>
                <a:cubicBezTo>
                  <a:pt x="1003" y="1275"/>
                  <a:pt x="1006" y="1278"/>
                  <a:pt x="1011" y="1280"/>
                </a:cubicBezTo>
                <a:cubicBezTo>
                  <a:pt x="1011" y="1259"/>
                  <a:pt x="1042" y="1287"/>
                  <a:pt x="1041" y="1273"/>
                </a:cubicBezTo>
                <a:cubicBezTo>
                  <a:pt x="1037" y="1273"/>
                  <a:pt x="1030" y="1275"/>
                  <a:pt x="1029" y="1271"/>
                </a:cubicBezTo>
                <a:cubicBezTo>
                  <a:pt x="1054" y="1265"/>
                  <a:pt x="1060" y="1264"/>
                  <a:pt x="1087" y="1273"/>
                </a:cubicBezTo>
                <a:cubicBezTo>
                  <a:pt x="1086" y="1263"/>
                  <a:pt x="1097" y="1264"/>
                  <a:pt x="1099" y="1257"/>
                </a:cubicBezTo>
                <a:cubicBezTo>
                  <a:pt x="1099" y="1266"/>
                  <a:pt x="1118" y="1255"/>
                  <a:pt x="1118" y="1263"/>
                </a:cubicBezTo>
                <a:cubicBezTo>
                  <a:pt x="1117" y="1269"/>
                  <a:pt x="1108" y="1266"/>
                  <a:pt x="1109" y="1273"/>
                </a:cubicBezTo>
                <a:cubicBezTo>
                  <a:pt x="1123" y="1269"/>
                  <a:pt x="1131" y="1271"/>
                  <a:pt x="1145" y="1278"/>
                </a:cubicBezTo>
                <a:cubicBezTo>
                  <a:pt x="1141" y="1271"/>
                  <a:pt x="1153" y="1267"/>
                  <a:pt x="1145" y="1266"/>
                </a:cubicBezTo>
                <a:cubicBezTo>
                  <a:pt x="1144" y="1270"/>
                  <a:pt x="1141" y="1272"/>
                  <a:pt x="1136" y="1272"/>
                </a:cubicBezTo>
                <a:cubicBezTo>
                  <a:pt x="1131" y="1266"/>
                  <a:pt x="1126" y="1260"/>
                  <a:pt x="1124" y="1251"/>
                </a:cubicBezTo>
                <a:cubicBezTo>
                  <a:pt x="1151" y="1238"/>
                  <a:pt x="1168" y="1235"/>
                  <a:pt x="1188" y="1256"/>
                </a:cubicBezTo>
                <a:cubicBezTo>
                  <a:pt x="1189" y="1241"/>
                  <a:pt x="1202" y="1258"/>
                  <a:pt x="1210" y="1256"/>
                </a:cubicBezTo>
                <a:cubicBezTo>
                  <a:pt x="1213" y="1246"/>
                  <a:pt x="1205" y="1249"/>
                  <a:pt x="1203" y="1244"/>
                </a:cubicBezTo>
                <a:cubicBezTo>
                  <a:pt x="1217" y="1241"/>
                  <a:pt x="1216" y="1246"/>
                  <a:pt x="1218" y="1232"/>
                </a:cubicBezTo>
                <a:cubicBezTo>
                  <a:pt x="1239" y="1252"/>
                  <a:pt x="1252" y="1264"/>
                  <a:pt x="1277" y="1268"/>
                </a:cubicBezTo>
                <a:cubicBezTo>
                  <a:pt x="1278" y="1260"/>
                  <a:pt x="1283" y="1255"/>
                  <a:pt x="1277" y="1249"/>
                </a:cubicBezTo>
                <a:cubicBezTo>
                  <a:pt x="1290" y="1249"/>
                  <a:pt x="1290" y="1236"/>
                  <a:pt x="1301" y="1234"/>
                </a:cubicBezTo>
                <a:cubicBezTo>
                  <a:pt x="1306" y="1240"/>
                  <a:pt x="1318" y="1239"/>
                  <a:pt x="1323" y="1246"/>
                </a:cubicBezTo>
                <a:cubicBezTo>
                  <a:pt x="1326" y="1255"/>
                  <a:pt x="1318" y="1253"/>
                  <a:pt x="1317" y="1258"/>
                </a:cubicBezTo>
                <a:cubicBezTo>
                  <a:pt x="1324" y="1260"/>
                  <a:pt x="1337" y="1272"/>
                  <a:pt x="1341" y="1267"/>
                </a:cubicBezTo>
                <a:cubicBezTo>
                  <a:pt x="1335" y="1268"/>
                  <a:pt x="1342" y="1258"/>
                  <a:pt x="1344" y="1258"/>
                </a:cubicBezTo>
                <a:cubicBezTo>
                  <a:pt x="1351" y="1264"/>
                  <a:pt x="1360" y="1269"/>
                  <a:pt x="1369" y="1273"/>
                </a:cubicBezTo>
                <a:cubicBezTo>
                  <a:pt x="1359" y="1254"/>
                  <a:pt x="1385" y="1276"/>
                  <a:pt x="1375" y="1257"/>
                </a:cubicBezTo>
                <a:cubicBezTo>
                  <a:pt x="1384" y="1254"/>
                  <a:pt x="1384" y="1254"/>
                  <a:pt x="1393" y="1257"/>
                </a:cubicBezTo>
                <a:cubicBezTo>
                  <a:pt x="1395" y="1246"/>
                  <a:pt x="1402" y="1239"/>
                  <a:pt x="1415" y="1238"/>
                </a:cubicBezTo>
                <a:cubicBezTo>
                  <a:pt x="1418" y="1246"/>
                  <a:pt x="1425" y="1250"/>
                  <a:pt x="1433" y="1254"/>
                </a:cubicBezTo>
                <a:cubicBezTo>
                  <a:pt x="1434" y="1249"/>
                  <a:pt x="1432" y="1242"/>
                  <a:pt x="1436" y="1241"/>
                </a:cubicBezTo>
                <a:cubicBezTo>
                  <a:pt x="1450" y="1245"/>
                  <a:pt x="1462" y="1250"/>
                  <a:pt x="1470" y="1238"/>
                </a:cubicBezTo>
                <a:cubicBezTo>
                  <a:pt x="1471" y="1242"/>
                  <a:pt x="1473" y="1243"/>
                  <a:pt x="1470" y="1247"/>
                </a:cubicBezTo>
                <a:cubicBezTo>
                  <a:pt x="1482" y="1249"/>
                  <a:pt x="1486" y="1250"/>
                  <a:pt x="1494" y="1244"/>
                </a:cubicBezTo>
                <a:cubicBezTo>
                  <a:pt x="1500" y="1247"/>
                  <a:pt x="1499" y="1258"/>
                  <a:pt x="1504" y="1262"/>
                </a:cubicBezTo>
                <a:cubicBezTo>
                  <a:pt x="1527" y="1225"/>
                  <a:pt x="1583" y="1271"/>
                  <a:pt x="1602" y="1242"/>
                </a:cubicBezTo>
                <a:cubicBezTo>
                  <a:pt x="1610" y="1248"/>
                  <a:pt x="1623" y="1249"/>
                  <a:pt x="1620" y="1267"/>
                </a:cubicBezTo>
                <a:cubicBezTo>
                  <a:pt x="1615" y="1261"/>
                  <a:pt x="1603" y="1258"/>
                  <a:pt x="1599" y="1267"/>
                </a:cubicBezTo>
                <a:cubicBezTo>
                  <a:pt x="1613" y="1274"/>
                  <a:pt x="1610" y="1268"/>
                  <a:pt x="1636" y="1276"/>
                </a:cubicBezTo>
                <a:cubicBezTo>
                  <a:pt x="1639" y="1266"/>
                  <a:pt x="1626" y="1273"/>
                  <a:pt x="1629" y="1264"/>
                </a:cubicBezTo>
                <a:cubicBezTo>
                  <a:pt x="1639" y="1266"/>
                  <a:pt x="1641" y="1260"/>
                  <a:pt x="1648" y="1260"/>
                </a:cubicBezTo>
                <a:cubicBezTo>
                  <a:pt x="1648" y="1264"/>
                  <a:pt x="1638" y="1272"/>
                  <a:pt x="1645" y="1273"/>
                </a:cubicBezTo>
                <a:cubicBezTo>
                  <a:pt x="1654" y="1263"/>
                  <a:pt x="1644" y="1279"/>
                  <a:pt x="1654" y="1279"/>
                </a:cubicBezTo>
                <a:cubicBezTo>
                  <a:pt x="1649" y="1268"/>
                  <a:pt x="1664" y="1277"/>
                  <a:pt x="1663" y="1269"/>
                </a:cubicBezTo>
                <a:cubicBezTo>
                  <a:pt x="1658" y="1269"/>
                  <a:pt x="1653" y="1270"/>
                  <a:pt x="1654" y="1263"/>
                </a:cubicBezTo>
                <a:cubicBezTo>
                  <a:pt x="1666" y="1259"/>
                  <a:pt x="1661" y="1272"/>
                  <a:pt x="1669" y="1272"/>
                </a:cubicBezTo>
                <a:cubicBezTo>
                  <a:pt x="1673" y="1255"/>
                  <a:pt x="1680" y="1260"/>
                  <a:pt x="1684" y="1244"/>
                </a:cubicBezTo>
                <a:cubicBezTo>
                  <a:pt x="1668" y="1245"/>
                  <a:pt x="1642" y="1242"/>
                  <a:pt x="1647" y="1230"/>
                </a:cubicBezTo>
                <a:cubicBezTo>
                  <a:pt x="1631" y="1241"/>
                  <a:pt x="1615" y="1219"/>
                  <a:pt x="1604" y="1218"/>
                </a:cubicBezTo>
                <a:cubicBezTo>
                  <a:pt x="1615" y="1209"/>
                  <a:pt x="1597" y="1216"/>
                  <a:pt x="1598" y="1212"/>
                </a:cubicBezTo>
                <a:cubicBezTo>
                  <a:pt x="1598" y="1203"/>
                  <a:pt x="1598" y="1203"/>
                  <a:pt x="1598" y="1203"/>
                </a:cubicBezTo>
                <a:cubicBezTo>
                  <a:pt x="1603" y="1203"/>
                  <a:pt x="1608" y="1202"/>
                  <a:pt x="1610" y="1199"/>
                </a:cubicBezTo>
                <a:cubicBezTo>
                  <a:pt x="1615" y="1203"/>
                  <a:pt x="1612" y="1214"/>
                  <a:pt x="1620" y="1215"/>
                </a:cubicBezTo>
                <a:cubicBezTo>
                  <a:pt x="1621" y="1209"/>
                  <a:pt x="1624" y="1215"/>
                  <a:pt x="1629" y="1214"/>
                </a:cubicBezTo>
                <a:cubicBezTo>
                  <a:pt x="1636" y="1207"/>
                  <a:pt x="1642" y="1208"/>
                  <a:pt x="1659" y="1202"/>
                </a:cubicBezTo>
                <a:cubicBezTo>
                  <a:pt x="1670" y="1224"/>
                  <a:pt x="1673" y="1204"/>
                  <a:pt x="1681" y="1220"/>
                </a:cubicBezTo>
                <a:cubicBezTo>
                  <a:pt x="1687" y="1215"/>
                  <a:pt x="1684" y="1210"/>
                  <a:pt x="1687" y="1208"/>
                </a:cubicBezTo>
                <a:cubicBezTo>
                  <a:pt x="1715" y="1210"/>
                  <a:pt x="1734" y="1217"/>
                  <a:pt x="1767" y="1222"/>
                </a:cubicBezTo>
                <a:cubicBezTo>
                  <a:pt x="1767" y="1216"/>
                  <a:pt x="1769" y="1212"/>
                  <a:pt x="1773" y="1210"/>
                </a:cubicBezTo>
                <a:cubicBezTo>
                  <a:pt x="1796" y="1233"/>
                  <a:pt x="1825" y="1212"/>
                  <a:pt x="1853" y="1239"/>
                </a:cubicBezTo>
                <a:cubicBezTo>
                  <a:pt x="1861" y="1215"/>
                  <a:pt x="1888" y="1232"/>
                  <a:pt x="1892" y="1214"/>
                </a:cubicBezTo>
                <a:cubicBezTo>
                  <a:pt x="1897" y="1223"/>
                  <a:pt x="1903" y="1230"/>
                  <a:pt x="1917" y="1230"/>
                </a:cubicBezTo>
                <a:cubicBezTo>
                  <a:pt x="1918" y="1224"/>
                  <a:pt x="1912" y="1222"/>
                  <a:pt x="1917" y="1220"/>
                </a:cubicBezTo>
                <a:cubicBezTo>
                  <a:pt x="1930" y="1235"/>
                  <a:pt x="1946" y="1227"/>
                  <a:pt x="1951" y="1247"/>
                </a:cubicBezTo>
                <a:cubicBezTo>
                  <a:pt x="1961" y="1240"/>
                  <a:pt x="1976" y="1231"/>
                  <a:pt x="1972" y="1220"/>
                </a:cubicBezTo>
                <a:cubicBezTo>
                  <a:pt x="1992" y="1229"/>
                  <a:pt x="1993" y="1244"/>
                  <a:pt x="2006" y="1253"/>
                </a:cubicBezTo>
                <a:cubicBezTo>
                  <a:pt x="2013" y="1252"/>
                  <a:pt x="2007" y="1239"/>
                  <a:pt x="2015" y="1241"/>
                </a:cubicBezTo>
                <a:cubicBezTo>
                  <a:pt x="2033" y="1266"/>
                  <a:pt x="2071" y="1259"/>
                  <a:pt x="2092" y="1267"/>
                </a:cubicBezTo>
                <a:cubicBezTo>
                  <a:pt x="2104" y="1261"/>
                  <a:pt x="2107" y="1264"/>
                  <a:pt x="2120" y="1261"/>
                </a:cubicBezTo>
                <a:cubicBezTo>
                  <a:pt x="2119" y="1268"/>
                  <a:pt x="2133" y="1282"/>
                  <a:pt x="2138" y="1279"/>
                </a:cubicBezTo>
                <a:cubicBezTo>
                  <a:pt x="2135" y="1271"/>
                  <a:pt x="2168" y="1273"/>
                  <a:pt x="2169" y="1260"/>
                </a:cubicBezTo>
                <a:cubicBezTo>
                  <a:pt x="2164" y="1260"/>
                  <a:pt x="2170" y="1249"/>
                  <a:pt x="2162" y="1245"/>
                </a:cubicBezTo>
                <a:cubicBezTo>
                  <a:pt x="2163" y="1253"/>
                  <a:pt x="2156" y="1253"/>
                  <a:pt x="2150" y="1254"/>
                </a:cubicBezTo>
                <a:cubicBezTo>
                  <a:pt x="2150" y="1251"/>
                  <a:pt x="2155" y="1250"/>
                  <a:pt x="2150" y="1248"/>
                </a:cubicBezTo>
                <a:cubicBezTo>
                  <a:pt x="2138" y="1265"/>
                  <a:pt x="2113" y="1236"/>
                  <a:pt x="2098" y="1246"/>
                </a:cubicBezTo>
                <a:cubicBezTo>
                  <a:pt x="2086" y="1228"/>
                  <a:pt x="2111" y="1219"/>
                  <a:pt x="2095" y="1215"/>
                </a:cubicBezTo>
                <a:cubicBezTo>
                  <a:pt x="2119" y="1220"/>
                  <a:pt x="2130" y="1213"/>
                  <a:pt x="2147" y="1218"/>
                </a:cubicBezTo>
                <a:cubicBezTo>
                  <a:pt x="2147" y="1207"/>
                  <a:pt x="2137" y="1207"/>
                  <a:pt x="2137" y="1196"/>
                </a:cubicBezTo>
                <a:cubicBezTo>
                  <a:pt x="2144" y="1201"/>
                  <a:pt x="2147" y="1209"/>
                  <a:pt x="2156" y="1211"/>
                </a:cubicBezTo>
                <a:cubicBezTo>
                  <a:pt x="2152" y="1213"/>
                  <a:pt x="2150" y="1215"/>
                  <a:pt x="2150" y="1221"/>
                </a:cubicBezTo>
                <a:cubicBezTo>
                  <a:pt x="2163" y="1212"/>
                  <a:pt x="2163" y="1233"/>
                  <a:pt x="2177" y="1217"/>
                </a:cubicBezTo>
                <a:cubicBezTo>
                  <a:pt x="2174" y="1217"/>
                  <a:pt x="2175" y="1214"/>
                  <a:pt x="2177" y="1211"/>
                </a:cubicBezTo>
                <a:cubicBezTo>
                  <a:pt x="2165" y="1207"/>
                  <a:pt x="2159" y="1194"/>
                  <a:pt x="2152" y="1184"/>
                </a:cubicBezTo>
                <a:cubicBezTo>
                  <a:pt x="2160" y="1185"/>
                  <a:pt x="2159" y="1178"/>
                  <a:pt x="2168" y="1181"/>
                </a:cubicBezTo>
                <a:cubicBezTo>
                  <a:pt x="2178" y="1143"/>
                  <a:pt x="2126" y="1167"/>
                  <a:pt x="2118" y="1138"/>
                </a:cubicBezTo>
                <a:cubicBezTo>
                  <a:pt x="2131" y="1133"/>
                  <a:pt x="2136" y="1125"/>
                  <a:pt x="2146" y="1126"/>
                </a:cubicBezTo>
                <a:cubicBezTo>
                  <a:pt x="2146" y="1113"/>
                  <a:pt x="2146" y="1113"/>
                  <a:pt x="2146" y="1113"/>
                </a:cubicBezTo>
                <a:cubicBezTo>
                  <a:pt x="2176" y="1103"/>
                  <a:pt x="2175" y="1095"/>
                  <a:pt x="2207" y="1104"/>
                </a:cubicBezTo>
                <a:cubicBezTo>
                  <a:pt x="2211" y="1095"/>
                  <a:pt x="2217" y="1089"/>
                  <a:pt x="2225" y="1085"/>
                </a:cubicBezTo>
                <a:cubicBezTo>
                  <a:pt x="2233" y="1089"/>
                  <a:pt x="2249" y="1101"/>
                  <a:pt x="2259" y="1094"/>
                </a:cubicBezTo>
                <a:cubicBezTo>
                  <a:pt x="2255" y="1093"/>
                  <a:pt x="2251" y="1089"/>
                  <a:pt x="2256" y="1088"/>
                </a:cubicBezTo>
                <a:cubicBezTo>
                  <a:pt x="2274" y="1097"/>
                  <a:pt x="2292" y="1107"/>
                  <a:pt x="2317" y="1096"/>
                </a:cubicBezTo>
                <a:cubicBezTo>
                  <a:pt x="2309" y="1094"/>
                  <a:pt x="2315" y="1081"/>
                  <a:pt x="2323" y="1084"/>
                </a:cubicBezTo>
                <a:cubicBezTo>
                  <a:pt x="2333" y="1090"/>
                  <a:pt x="2358" y="1113"/>
                  <a:pt x="2360" y="1099"/>
                </a:cubicBezTo>
                <a:cubicBezTo>
                  <a:pt x="2370" y="1110"/>
                  <a:pt x="2397" y="1116"/>
                  <a:pt x="2403" y="1098"/>
                </a:cubicBezTo>
                <a:cubicBezTo>
                  <a:pt x="2399" y="1098"/>
                  <a:pt x="2391" y="1086"/>
                  <a:pt x="2396" y="1086"/>
                </a:cubicBezTo>
                <a:cubicBezTo>
                  <a:pt x="2435" y="1088"/>
                  <a:pt x="2476" y="1087"/>
                  <a:pt x="2501" y="1100"/>
                </a:cubicBezTo>
                <a:cubicBezTo>
                  <a:pt x="2504" y="1097"/>
                  <a:pt x="2502" y="1089"/>
                  <a:pt x="2510" y="1091"/>
                </a:cubicBezTo>
                <a:cubicBezTo>
                  <a:pt x="2510" y="1095"/>
                  <a:pt x="2509" y="1098"/>
                  <a:pt x="2507" y="1100"/>
                </a:cubicBezTo>
                <a:cubicBezTo>
                  <a:pt x="2517" y="1103"/>
                  <a:pt x="2514" y="1100"/>
                  <a:pt x="2525" y="1100"/>
                </a:cubicBezTo>
                <a:cubicBezTo>
                  <a:pt x="2528" y="1093"/>
                  <a:pt x="2514" y="1087"/>
                  <a:pt x="2522" y="1085"/>
                </a:cubicBezTo>
                <a:cubicBezTo>
                  <a:pt x="2528" y="1091"/>
                  <a:pt x="2535" y="1094"/>
                  <a:pt x="2544" y="1090"/>
                </a:cubicBezTo>
                <a:cubicBezTo>
                  <a:pt x="2547" y="1080"/>
                  <a:pt x="2534" y="1088"/>
                  <a:pt x="2537" y="1078"/>
                </a:cubicBezTo>
                <a:cubicBezTo>
                  <a:pt x="2555" y="1083"/>
                  <a:pt x="2572" y="1089"/>
                  <a:pt x="2584" y="1099"/>
                </a:cubicBezTo>
                <a:cubicBezTo>
                  <a:pt x="2571" y="1070"/>
                  <a:pt x="2591" y="1089"/>
                  <a:pt x="2592" y="1075"/>
                </a:cubicBezTo>
                <a:cubicBezTo>
                  <a:pt x="2600" y="1087"/>
                  <a:pt x="2611" y="1080"/>
                  <a:pt x="2614" y="1093"/>
                </a:cubicBezTo>
                <a:cubicBezTo>
                  <a:pt x="2610" y="1093"/>
                  <a:pt x="2589" y="1092"/>
                  <a:pt x="2599" y="1096"/>
                </a:cubicBezTo>
                <a:cubicBezTo>
                  <a:pt x="2614" y="1105"/>
                  <a:pt x="2626" y="1093"/>
                  <a:pt x="2633" y="1102"/>
                </a:cubicBezTo>
                <a:cubicBezTo>
                  <a:pt x="2622" y="1099"/>
                  <a:pt x="2632" y="1118"/>
                  <a:pt x="2633" y="1123"/>
                </a:cubicBezTo>
                <a:cubicBezTo>
                  <a:pt x="2644" y="1125"/>
                  <a:pt x="2645" y="1116"/>
                  <a:pt x="2654" y="1117"/>
                </a:cubicBezTo>
                <a:cubicBezTo>
                  <a:pt x="2654" y="1109"/>
                  <a:pt x="2648" y="1107"/>
                  <a:pt x="2657" y="1104"/>
                </a:cubicBezTo>
                <a:cubicBezTo>
                  <a:pt x="2658" y="1119"/>
                  <a:pt x="2669" y="1108"/>
                  <a:pt x="2676" y="1120"/>
                </a:cubicBezTo>
                <a:cubicBezTo>
                  <a:pt x="2685" y="1115"/>
                  <a:pt x="2677" y="1107"/>
                  <a:pt x="2691" y="1104"/>
                </a:cubicBezTo>
                <a:cubicBezTo>
                  <a:pt x="2695" y="1105"/>
                  <a:pt x="2697" y="1108"/>
                  <a:pt x="2697" y="1113"/>
                </a:cubicBezTo>
                <a:cubicBezTo>
                  <a:pt x="2708" y="1115"/>
                  <a:pt x="2705" y="1102"/>
                  <a:pt x="2715" y="1104"/>
                </a:cubicBezTo>
                <a:cubicBezTo>
                  <a:pt x="2715" y="1118"/>
                  <a:pt x="2736" y="1112"/>
                  <a:pt x="2740" y="1122"/>
                </a:cubicBezTo>
                <a:cubicBezTo>
                  <a:pt x="2739" y="1117"/>
                  <a:pt x="2748" y="1119"/>
                  <a:pt x="2752" y="1119"/>
                </a:cubicBezTo>
                <a:cubicBezTo>
                  <a:pt x="2752" y="1114"/>
                  <a:pt x="2754" y="1112"/>
                  <a:pt x="2755" y="1109"/>
                </a:cubicBezTo>
                <a:cubicBezTo>
                  <a:pt x="2752" y="1104"/>
                  <a:pt x="2748" y="1099"/>
                  <a:pt x="2746" y="1091"/>
                </a:cubicBezTo>
                <a:cubicBezTo>
                  <a:pt x="2750" y="1091"/>
                  <a:pt x="2750" y="1087"/>
                  <a:pt x="2755" y="1088"/>
                </a:cubicBezTo>
                <a:cubicBezTo>
                  <a:pt x="2756" y="1096"/>
                  <a:pt x="2770" y="1091"/>
                  <a:pt x="2774" y="1097"/>
                </a:cubicBezTo>
                <a:cubicBezTo>
                  <a:pt x="2774" y="1106"/>
                  <a:pt x="2764" y="1106"/>
                  <a:pt x="2768" y="1118"/>
                </a:cubicBezTo>
                <a:cubicBezTo>
                  <a:pt x="2783" y="1123"/>
                  <a:pt x="2779" y="1109"/>
                  <a:pt x="2789" y="1109"/>
                </a:cubicBezTo>
                <a:cubicBezTo>
                  <a:pt x="2792" y="1124"/>
                  <a:pt x="2816" y="1137"/>
                  <a:pt x="2805" y="1152"/>
                </a:cubicBezTo>
                <a:cubicBezTo>
                  <a:pt x="2825" y="1162"/>
                  <a:pt x="2847" y="1170"/>
                  <a:pt x="2863" y="1185"/>
                </a:cubicBezTo>
                <a:cubicBezTo>
                  <a:pt x="2869" y="1217"/>
                  <a:pt x="2920" y="1212"/>
                  <a:pt x="2931" y="1239"/>
                </a:cubicBezTo>
                <a:cubicBezTo>
                  <a:pt x="2942" y="1239"/>
                  <a:pt x="2942" y="1229"/>
                  <a:pt x="2953" y="1230"/>
                </a:cubicBezTo>
                <a:cubicBezTo>
                  <a:pt x="2960" y="1244"/>
                  <a:pt x="2977" y="1244"/>
                  <a:pt x="2990" y="1238"/>
                </a:cubicBezTo>
                <a:cubicBezTo>
                  <a:pt x="2991" y="1248"/>
                  <a:pt x="3005" y="1246"/>
                  <a:pt x="3014" y="1247"/>
                </a:cubicBezTo>
                <a:cubicBezTo>
                  <a:pt x="3013" y="1252"/>
                  <a:pt x="3011" y="1253"/>
                  <a:pt x="3014" y="1257"/>
                </a:cubicBezTo>
                <a:cubicBezTo>
                  <a:pt x="3030" y="1249"/>
                  <a:pt x="3034" y="1269"/>
                  <a:pt x="3051" y="1259"/>
                </a:cubicBezTo>
                <a:cubicBezTo>
                  <a:pt x="3062" y="1276"/>
                  <a:pt x="3090" y="1270"/>
                  <a:pt x="3097" y="1283"/>
                </a:cubicBezTo>
                <a:cubicBezTo>
                  <a:pt x="3095" y="1284"/>
                  <a:pt x="3094" y="1286"/>
                  <a:pt x="3094" y="1289"/>
                </a:cubicBezTo>
                <a:cubicBezTo>
                  <a:pt x="3093" y="1288"/>
                  <a:pt x="3083" y="1282"/>
                  <a:pt x="3082" y="1289"/>
                </a:cubicBezTo>
                <a:cubicBezTo>
                  <a:pt x="3086" y="1297"/>
                  <a:pt x="3092" y="1295"/>
                  <a:pt x="3101" y="1292"/>
                </a:cubicBezTo>
                <a:cubicBezTo>
                  <a:pt x="3094" y="1309"/>
                  <a:pt x="3114" y="1308"/>
                  <a:pt x="3110" y="1323"/>
                </a:cubicBezTo>
                <a:cubicBezTo>
                  <a:pt x="3111" y="1319"/>
                  <a:pt x="3114" y="1318"/>
                  <a:pt x="3116" y="1317"/>
                </a:cubicBezTo>
                <a:cubicBezTo>
                  <a:pt x="3118" y="1318"/>
                  <a:pt x="3124" y="1331"/>
                  <a:pt x="3116" y="1332"/>
                </a:cubicBezTo>
                <a:cubicBezTo>
                  <a:pt x="3109" y="1325"/>
                  <a:pt x="3099" y="1321"/>
                  <a:pt x="3095" y="1311"/>
                </a:cubicBezTo>
                <a:cubicBezTo>
                  <a:pt x="3068" y="1322"/>
                  <a:pt x="3048" y="1301"/>
                  <a:pt x="3024" y="1305"/>
                </a:cubicBezTo>
                <a:cubicBezTo>
                  <a:pt x="3015" y="1291"/>
                  <a:pt x="2997" y="1290"/>
                  <a:pt x="2984" y="1294"/>
                </a:cubicBezTo>
                <a:cubicBezTo>
                  <a:pt x="2965" y="1286"/>
                  <a:pt x="2950" y="1280"/>
                  <a:pt x="2929" y="1276"/>
                </a:cubicBezTo>
                <a:cubicBezTo>
                  <a:pt x="2922" y="1265"/>
                  <a:pt x="2928" y="1255"/>
                  <a:pt x="2907" y="1255"/>
                </a:cubicBezTo>
                <a:cubicBezTo>
                  <a:pt x="2902" y="1281"/>
                  <a:pt x="2865" y="1261"/>
                  <a:pt x="2840" y="1259"/>
                </a:cubicBezTo>
                <a:cubicBezTo>
                  <a:pt x="2853" y="1275"/>
                  <a:pt x="2858" y="1284"/>
                  <a:pt x="2865" y="1304"/>
                </a:cubicBezTo>
                <a:cubicBezTo>
                  <a:pt x="2857" y="1323"/>
                  <a:pt x="2845" y="1341"/>
                  <a:pt x="2825" y="1326"/>
                </a:cubicBezTo>
                <a:cubicBezTo>
                  <a:pt x="2826" y="1338"/>
                  <a:pt x="2829" y="1335"/>
                  <a:pt x="2825" y="1345"/>
                </a:cubicBezTo>
                <a:cubicBezTo>
                  <a:pt x="2834" y="1341"/>
                  <a:pt x="2837" y="1343"/>
                  <a:pt x="2841" y="1350"/>
                </a:cubicBezTo>
                <a:cubicBezTo>
                  <a:pt x="2832" y="1351"/>
                  <a:pt x="2832" y="1351"/>
                  <a:pt x="2832" y="1351"/>
                </a:cubicBezTo>
                <a:cubicBezTo>
                  <a:pt x="2832" y="1383"/>
                  <a:pt x="2872" y="1362"/>
                  <a:pt x="2878" y="1384"/>
                </a:cubicBezTo>
                <a:cubicBezTo>
                  <a:pt x="2874" y="1383"/>
                  <a:pt x="2856" y="1384"/>
                  <a:pt x="2866" y="1387"/>
                </a:cubicBezTo>
                <a:cubicBezTo>
                  <a:pt x="2876" y="1384"/>
                  <a:pt x="2876" y="1391"/>
                  <a:pt x="2875" y="1399"/>
                </a:cubicBezTo>
                <a:cubicBezTo>
                  <a:pt x="2894" y="1404"/>
                  <a:pt x="2899" y="1409"/>
                  <a:pt x="2912" y="1417"/>
                </a:cubicBezTo>
                <a:cubicBezTo>
                  <a:pt x="2922" y="1405"/>
                  <a:pt x="2943" y="1419"/>
                  <a:pt x="2940" y="1426"/>
                </a:cubicBezTo>
                <a:cubicBezTo>
                  <a:pt x="2952" y="1425"/>
                  <a:pt x="2950" y="1410"/>
                  <a:pt x="2961" y="1407"/>
                </a:cubicBezTo>
                <a:cubicBezTo>
                  <a:pt x="2961" y="1426"/>
                  <a:pt x="2961" y="1426"/>
                  <a:pt x="2961" y="1426"/>
                </a:cubicBezTo>
                <a:cubicBezTo>
                  <a:pt x="2986" y="1430"/>
                  <a:pt x="2991" y="1454"/>
                  <a:pt x="3017" y="1437"/>
                </a:cubicBezTo>
                <a:cubicBezTo>
                  <a:pt x="3031" y="1456"/>
                  <a:pt x="3052" y="1445"/>
                  <a:pt x="3072" y="1443"/>
                </a:cubicBezTo>
                <a:cubicBezTo>
                  <a:pt x="3076" y="1452"/>
                  <a:pt x="3081" y="1461"/>
                  <a:pt x="3084" y="1470"/>
                </a:cubicBezTo>
                <a:cubicBezTo>
                  <a:pt x="3089" y="1470"/>
                  <a:pt x="3103" y="1469"/>
                  <a:pt x="3112" y="1464"/>
                </a:cubicBezTo>
                <a:cubicBezTo>
                  <a:pt x="3114" y="1468"/>
                  <a:pt x="3108" y="1480"/>
                  <a:pt x="3115" y="1479"/>
                </a:cubicBezTo>
                <a:cubicBezTo>
                  <a:pt x="3115" y="1474"/>
                  <a:pt x="3118" y="1472"/>
                  <a:pt x="3124" y="1473"/>
                </a:cubicBezTo>
                <a:cubicBezTo>
                  <a:pt x="3124" y="1479"/>
                  <a:pt x="3128" y="1480"/>
                  <a:pt x="3127" y="1485"/>
                </a:cubicBezTo>
                <a:cubicBezTo>
                  <a:pt x="3140" y="1480"/>
                  <a:pt x="3145" y="1486"/>
                  <a:pt x="3155" y="1482"/>
                </a:cubicBezTo>
                <a:cubicBezTo>
                  <a:pt x="3156" y="1486"/>
                  <a:pt x="3159" y="1487"/>
                  <a:pt x="3158" y="1494"/>
                </a:cubicBezTo>
                <a:cubicBezTo>
                  <a:pt x="3177" y="1491"/>
                  <a:pt x="3182" y="1497"/>
                  <a:pt x="3201" y="1490"/>
                </a:cubicBezTo>
                <a:cubicBezTo>
                  <a:pt x="3232" y="1498"/>
                  <a:pt x="3239" y="1530"/>
                  <a:pt x="3257" y="1551"/>
                </a:cubicBezTo>
                <a:cubicBezTo>
                  <a:pt x="3264" y="1550"/>
                  <a:pt x="3269" y="1547"/>
                  <a:pt x="3275" y="1545"/>
                </a:cubicBezTo>
                <a:cubicBezTo>
                  <a:pt x="3288" y="1563"/>
                  <a:pt x="3323" y="1559"/>
                  <a:pt x="3337" y="1578"/>
                </a:cubicBezTo>
                <a:cubicBezTo>
                  <a:pt x="3343" y="1578"/>
                  <a:pt x="3359" y="1573"/>
                  <a:pt x="3364" y="1577"/>
                </a:cubicBezTo>
                <a:cubicBezTo>
                  <a:pt x="3364" y="1582"/>
                  <a:pt x="3357" y="1580"/>
                  <a:pt x="3358" y="1587"/>
                </a:cubicBezTo>
                <a:cubicBezTo>
                  <a:pt x="3361" y="1593"/>
                  <a:pt x="3374" y="1589"/>
                  <a:pt x="3374" y="1599"/>
                </a:cubicBezTo>
                <a:cubicBezTo>
                  <a:pt x="3383" y="1593"/>
                  <a:pt x="3389" y="1599"/>
                  <a:pt x="3395" y="1595"/>
                </a:cubicBezTo>
                <a:cubicBezTo>
                  <a:pt x="3399" y="1606"/>
                  <a:pt x="3422" y="1623"/>
                  <a:pt x="3426" y="1613"/>
                </a:cubicBezTo>
                <a:cubicBezTo>
                  <a:pt x="3423" y="1609"/>
                  <a:pt x="3417" y="1606"/>
                  <a:pt x="3417" y="1598"/>
                </a:cubicBezTo>
                <a:cubicBezTo>
                  <a:pt x="3419" y="1594"/>
                  <a:pt x="3421" y="1588"/>
                  <a:pt x="3429" y="1589"/>
                </a:cubicBezTo>
                <a:cubicBezTo>
                  <a:pt x="3426" y="1600"/>
                  <a:pt x="3437" y="1597"/>
                  <a:pt x="3435" y="1607"/>
                </a:cubicBezTo>
                <a:cubicBezTo>
                  <a:pt x="3458" y="1610"/>
                  <a:pt x="3489" y="1583"/>
                  <a:pt x="3500" y="1612"/>
                </a:cubicBezTo>
                <a:cubicBezTo>
                  <a:pt x="3494" y="1617"/>
                  <a:pt x="3483" y="1616"/>
                  <a:pt x="3478" y="1622"/>
                </a:cubicBezTo>
                <a:cubicBezTo>
                  <a:pt x="3486" y="1635"/>
                  <a:pt x="3497" y="1628"/>
                  <a:pt x="3500" y="1643"/>
                </a:cubicBezTo>
                <a:cubicBezTo>
                  <a:pt x="3512" y="1644"/>
                  <a:pt x="3511" y="1633"/>
                  <a:pt x="3518" y="1631"/>
                </a:cubicBezTo>
                <a:cubicBezTo>
                  <a:pt x="3521" y="1644"/>
                  <a:pt x="3530" y="1650"/>
                  <a:pt x="3540" y="1655"/>
                </a:cubicBezTo>
                <a:cubicBezTo>
                  <a:pt x="3540" y="1649"/>
                  <a:pt x="3543" y="1648"/>
                  <a:pt x="3549" y="1649"/>
                </a:cubicBezTo>
                <a:cubicBezTo>
                  <a:pt x="3552" y="1639"/>
                  <a:pt x="3541" y="1642"/>
                  <a:pt x="3540" y="1636"/>
                </a:cubicBezTo>
                <a:cubicBezTo>
                  <a:pt x="3544" y="1632"/>
                  <a:pt x="3552" y="1630"/>
                  <a:pt x="3558" y="1627"/>
                </a:cubicBezTo>
                <a:cubicBezTo>
                  <a:pt x="3562" y="1634"/>
                  <a:pt x="3569" y="1639"/>
                  <a:pt x="3574" y="1645"/>
                </a:cubicBezTo>
                <a:cubicBezTo>
                  <a:pt x="3578" y="1643"/>
                  <a:pt x="3574" y="1633"/>
                  <a:pt x="3580" y="1633"/>
                </a:cubicBezTo>
                <a:cubicBezTo>
                  <a:pt x="3587" y="1640"/>
                  <a:pt x="3597" y="1655"/>
                  <a:pt x="3607" y="1642"/>
                </a:cubicBezTo>
                <a:cubicBezTo>
                  <a:pt x="3615" y="1648"/>
                  <a:pt x="3612" y="1664"/>
                  <a:pt x="3626" y="1663"/>
                </a:cubicBezTo>
                <a:cubicBezTo>
                  <a:pt x="3625" y="1652"/>
                  <a:pt x="3652" y="1661"/>
                  <a:pt x="3644" y="1672"/>
                </a:cubicBezTo>
                <a:cubicBezTo>
                  <a:pt x="3653" y="1669"/>
                  <a:pt x="3652" y="1676"/>
                  <a:pt x="3660" y="1675"/>
                </a:cubicBezTo>
                <a:cubicBezTo>
                  <a:pt x="3657" y="1662"/>
                  <a:pt x="3656" y="1661"/>
                  <a:pt x="3666" y="1656"/>
                </a:cubicBezTo>
                <a:cubicBezTo>
                  <a:pt x="3640" y="1639"/>
                  <a:pt x="3628" y="1606"/>
                  <a:pt x="3591" y="1593"/>
                </a:cubicBezTo>
                <a:cubicBezTo>
                  <a:pt x="3601" y="1594"/>
                  <a:pt x="3599" y="1585"/>
                  <a:pt x="3607" y="1584"/>
                </a:cubicBezTo>
                <a:cubicBezTo>
                  <a:pt x="3612" y="1591"/>
                  <a:pt x="3618" y="1597"/>
                  <a:pt x="3625" y="1602"/>
                </a:cubicBezTo>
                <a:cubicBezTo>
                  <a:pt x="3627" y="1592"/>
                  <a:pt x="3616" y="1595"/>
                  <a:pt x="3619" y="1583"/>
                </a:cubicBezTo>
                <a:cubicBezTo>
                  <a:pt x="3623" y="1587"/>
                  <a:pt x="3630" y="1587"/>
                  <a:pt x="3637" y="1586"/>
                </a:cubicBezTo>
                <a:cubicBezTo>
                  <a:pt x="3640" y="1571"/>
                  <a:pt x="3648" y="1562"/>
                  <a:pt x="3658" y="1562"/>
                </a:cubicBezTo>
                <a:cubicBezTo>
                  <a:pt x="3646" y="1510"/>
                  <a:pt x="3594" y="1511"/>
                  <a:pt x="3559" y="1474"/>
                </a:cubicBezTo>
                <a:cubicBezTo>
                  <a:pt x="3557" y="1485"/>
                  <a:pt x="3556" y="1488"/>
                  <a:pt x="3560" y="1495"/>
                </a:cubicBezTo>
                <a:cubicBezTo>
                  <a:pt x="3576" y="1494"/>
                  <a:pt x="3579" y="1506"/>
                  <a:pt x="3586" y="1515"/>
                </a:cubicBezTo>
                <a:cubicBezTo>
                  <a:pt x="3586" y="1515"/>
                  <a:pt x="3587" y="1516"/>
                  <a:pt x="3587" y="1516"/>
                </a:cubicBezTo>
                <a:cubicBezTo>
                  <a:pt x="3587" y="1516"/>
                  <a:pt x="3586" y="1515"/>
                  <a:pt x="3586" y="1515"/>
                </a:cubicBezTo>
                <a:cubicBezTo>
                  <a:pt x="3572" y="1502"/>
                  <a:pt x="3535" y="1522"/>
                  <a:pt x="3532" y="1493"/>
                </a:cubicBezTo>
                <a:cubicBezTo>
                  <a:pt x="3522" y="1494"/>
                  <a:pt x="3510" y="1515"/>
                  <a:pt x="3501" y="1499"/>
                </a:cubicBezTo>
                <a:cubicBezTo>
                  <a:pt x="3503" y="1495"/>
                  <a:pt x="3505" y="1492"/>
                  <a:pt x="3507" y="1490"/>
                </a:cubicBezTo>
                <a:cubicBezTo>
                  <a:pt x="3505" y="1498"/>
                  <a:pt x="3514" y="1496"/>
                  <a:pt x="3517" y="1499"/>
                </a:cubicBezTo>
                <a:cubicBezTo>
                  <a:pt x="3519" y="1492"/>
                  <a:pt x="3526" y="1490"/>
                  <a:pt x="3526" y="1480"/>
                </a:cubicBezTo>
                <a:cubicBezTo>
                  <a:pt x="3516" y="1473"/>
                  <a:pt x="3502" y="1470"/>
                  <a:pt x="3498" y="1456"/>
                </a:cubicBezTo>
                <a:cubicBezTo>
                  <a:pt x="3500" y="1441"/>
                  <a:pt x="3520" y="1444"/>
                  <a:pt x="3522" y="1428"/>
                </a:cubicBezTo>
                <a:cubicBezTo>
                  <a:pt x="3525" y="1434"/>
                  <a:pt x="3531" y="1436"/>
                  <a:pt x="3528" y="1447"/>
                </a:cubicBezTo>
                <a:cubicBezTo>
                  <a:pt x="3538" y="1446"/>
                  <a:pt x="3539" y="1455"/>
                  <a:pt x="3550" y="1453"/>
                </a:cubicBezTo>
                <a:cubicBezTo>
                  <a:pt x="3550" y="1432"/>
                  <a:pt x="3563" y="1459"/>
                  <a:pt x="3565" y="1440"/>
                </a:cubicBezTo>
                <a:cubicBezTo>
                  <a:pt x="3565" y="1449"/>
                  <a:pt x="3565" y="1449"/>
                  <a:pt x="3565" y="1449"/>
                </a:cubicBezTo>
                <a:cubicBezTo>
                  <a:pt x="3576" y="1446"/>
                  <a:pt x="3582" y="1454"/>
                  <a:pt x="3587" y="1449"/>
                </a:cubicBezTo>
                <a:cubicBezTo>
                  <a:pt x="3573" y="1435"/>
                  <a:pt x="3546" y="1435"/>
                  <a:pt x="3543" y="1410"/>
                </a:cubicBezTo>
                <a:cubicBezTo>
                  <a:pt x="3553" y="1412"/>
                  <a:pt x="3554" y="1406"/>
                  <a:pt x="3562" y="1406"/>
                </a:cubicBezTo>
                <a:cubicBezTo>
                  <a:pt x="3589" y="1434"/>
                  <a:pt x="3646" y="1453"/>
                  <a:pt x="3685" y="1479"/>
                </a:cubicBezTo>
                <a:cubicBezTo>
                  <a:pt x="3675" y="1476"/>
                  <a:pt x="3676" y="1483"/>
                  <a:pt x="3670" y="1485"/>
                </a:cubicBezTo>
                <a:cubicBezTo>
                  <a:pt x="3664" y="1479"/>
                  <a:pt x="3658" y="1472"/>
                  <a:pt x="3645" y="1473"/>
                </a:cubicBezTo>
                <a:cubicBezTo>
                  <a:pt x="3645" y="1477"/>
                  <a:pt x="3644" y="1480"/>
                  <a:pt x="3642" y="1482"/>
                </a:cubicBezTo>
                <a:cubicBezTo>
                  <a:pt x="3664" y="1477"/>
                  <a:pt x="3671" y="1502"/>
                  <a:pt x="3682" y="1497"/>
                </a:cubicBezTo>
                <a:cubicBezTo>
                  <a:pt x="3670" y="1484"/>
                  <a:pt x="3701" y="1481"/>
                  <a:pt x="3691" y="1469"/>
                </a:cubicBezTo>
                <a:cubicBezTo>
                  <a:pt x="3697" y="1469"/>
                  <a:pt x="3695" y="1478"/>
                  <a:pt x="3703" y="1475"/>
                </a:cubicBezTo>
                <a:cubicBezTo>
                  <a:pt x="3704" y="1460"/>
                  <a:pt x="3689" y="1461"/>
                  <a:pt x="3688" y="1448"/>
                </a:cubicBezTo>
                <a:cubicBezTo>
                  <a:pt x="3703" y="1448"/>
                  <a:pt x="3707" y="1460"/>
                  <a:pt x="3716" y="1466"/>
                </a:cubicBezTo>
                <a:cubicBezTo>
                  <a:pt x="3711" y="1457"/>
                  <a:pt x="3718" y="1455"/>
                  <a:pt x="3712" y="1448"/>
                </a:cubicBezTo>
                <a:cubicBezTo>
                  <a:pt x="3737" y="1444"/>
                  <a:pt x="3738" y="1429"/>
                  <a:pt x="3755" y="1429"/>
                </a:cubicBezTo>
                <a:cubicBezTo>
                  <a:pt x="3737" y="1417"/>
                  <a:pt x="3704" y="1392"/>
                  <a:pt x="3687" y="1399"/>
                </a:cubicBezTo>
                <a:close/>
                <a:moveTo>
                  <a:pt x="552" y="605"/>
                </a:moveTo>
                <a:cubicBezTo>
                  <a:pt x="548" y="604"/>
                  <a:pt x="551" y="596"/>
                  <a:pt x="546" y="596"/>
                </a:cubicBezTo>
                <a:cubicBezTo>
                  <a:pt x="548" y="592"/>
                  <a:pt x="553" y="590"/>
                  <a:pt x="558" y="590"/>
                </a:cubicBezTo>
                <a:cubicBezTo>
                  <a:pt x="558" y="597"/>
                  <a:pt x="563" y="599"/>
                  <a:pt x="568" y="602"/>
                </a:cubicBezTo>
                <a:cubicBezTo>
                  <a:pt x="565" y="613"/>
                  <a:pt x="550" y="589"/>
                  <a:pt x="552" y="605"/>
                </a:cubicBezTo>
                <a:close/>
                <a:moveTo>
                  <a:pt x="773" y="363"/>
                </a:moveTo>
                <a:cubicBezTo>
                  <a:pt x="772" y="356"/>
                  <a:pt x="773" y="352"/>
                  <a:pt x="776" y="348"/>
                </a:cubicBezTo>
                <a:cubicBezTo>
                  <a:pt x="766" y="356"/>
                  <a:pt x="755" y="347"/>
                  <a:pt x="748" y="342"/>
                </a:cubicBezTo>
                <a:cubicBezTo>
                  <a:pt x="747" y="347"/>
                  <a:pt x="745" y="342"/>
                  <a:pt x="745" y="339"/>
                </a:cubicBezTo>
                <a:cubicBezTo>
                  <a:pt x="771" y="339"/>
                  <a:pt x="790" y="345"/>
                  <a:pt x="806" y="332"/>
                </a:cubicBezTo>
                <a:cubicBezTo>
                  <a:pt x="813" y="333"/>
                  <a:pt x="815" y="338"/>
                  <a:pt x="819" y="341"/>
                </a:cubicBezTo>
                <a:cubicBezTo>
                  <a:pt x="826" y="342"/>
                  <a:pt x="829" y="339"/>
                  <a:pt x="828" y="332"/>
                </a:cubicBezTo>
                <a:cubicBezTo>
                  <a:pt x="838" y="335"/>
                  <a:pt x="836" y="331"/>
                  <a:pt x="843" y="335"/>
                </a:cubicBezTo>
                <a:cubicBezTo>
                  <a:pt x="847" y="345"/>
                  <a:pt x="845" y="343"/>
                  <a:pt x="840" y="350"/>
                </a:cubicBezTo>
                <a:cubicBezTo>
                  <a:pt x="840" y="357"/>
                  <a:pt x="851" y="352"/>
                  <a:pt x="856" y="353"/>
                </a:cubicBezTo>
                <a:cubicBezTo>
                  <a:pt x="835" y="371"/>
                  <a:pt x="799" y="368"/>
                  <a:pt x="773" y="363"/>
                </a:cubicBezTo>
                <a:close/>
                <a:moveTo>
                  <a:pt x="1001" y="692"/>
                </a:moveTo>
                <a:cubicBezTo>
                  <a:pt x="995" y="677"/>
                  <a:pt x="972" y="680"/>
                  <a:pt x="961" y="671"/>
                </a:cubicBezTo>
                <a:cubicBezTo>
                  <a:pt x="957" y="657"/>
                  <a:pt x="974" y="676"/>
                  <a:pt x="976" y="664"/>
                </a:cubicBezTo>
                <a:cubicBezTo>
                  <a:pt x="980" y="666"/>
                  <a:pt x="982" y="671"/>
                  <a:pt x="982" y="677"/>
                </a:cubicBezTo>
                <a:cubicBezTo>
                  <a:pt x="995" y="666"/>
                  <a:pt x="1016" y="682"/>
                  <a:pt x="1001" y="692"/>
                </a:cubicBezTo>
                <a:close/>
                <a:moveTo>
                  <a:pt x="1007" y="673"/>
                </a:moveTo>
                <a:cubicBezTo>
                  <a:pt x="1007" y="662"/>
                  <a:pt x="1017" y="661"/>
                  <a:pt x="1025" y="664"/>
                </a:cubicBezTo>
                <a:cubicBezTo>
                  <a:pt x="1022" y="670"/>
                  <a:pt x="1016" y="673"/>
                  <a:pt x="1007" y="673"/>
                </a:cubicBezTo>
                <a:close/>
                <a:moveTo>
                  <a:pt x="1068" y="654"/>
                </a:moveTo>
                <a:cubicBezTo>
                  <a:pt x="1058" y="654"/>
                  <a:pt x="1058" y="654"/>
                  <a:pt x="1058" y="654"/>
                </a:cubicBezTo>
                <a:cubicBezTo>
                  <a:pt x="1056" y="646"/>
                  <a:pt x="1064" y="648"/>
                  <a:pt x="1064" y="642"/>
                </a:cubicBezTo>
                <a:cubicBezTo>
                  <a:pt x="1073" y="644"/>
                  <a:pt x="1068" y="646"/>
                  <a:pt x="1068" y="654"/>
                </a:cubicBezTo>
                <a:close/>
                <a:moveTo>
                  <a:pt x="790" y="1270"/>
                </a:moveTo>
                <a:cubicBezTo>
                  <a:pt x="802" y="1270"/>
                  <a:pt x="802" y="1270"/>
                  <a:pt x="802" y="1270"/>
                </a:cubicBezTo>
                <a:cubicBezTo>
                  <a:pt x="805" y="1282"/>
                  <a:pt x="788" y="1282"/>
                  <a:pt x="790" y="1270"/>
                </a:cubicBezTo>
                <a:close/>
                <a:moveTo>
                  <a:pt x="805" y="1227"/>
                </a:moveTo>
                <a:cubicBezTo>
                  <a:pt x="789" y="1239"/>
                  <a:pt x="768" y="1220"/>
                  <a:pt x="743" y="1222"/>
                </a:cubicBezTo>
                <a:cubicBezTo>
                  <a:pt x="743" y="1197"/>
                  <a:pt x="723" y="1193"/>
                  <a:pt x="715" y="1176"/>
                </a:cubicBezTo>
                <a:cubicBezTo>
                  <a:pt x="711" y="1184"/>
                  <a:pt x="700" y="1173"/>
                  <a:pt x="700" y="1179"/>
                </a:cubicBezTo>
                <a:cubicBezTo>
                  <a:pt x="690" y="1176"/>
                  <a:pt x="699" y="1169"/>
                  <a:pt x="691" y="1161"/>
                </a:cubicBezTo>
                <a:cubicBezTo>
                  <a:pt x="682" y="1164"/>
                  <a:pt x="695" y="1169"/>
                  <a:pt x="691" y="1176"/>
                </a:cubicBezTo>
                <a:cubicBezTo>
                  <a:pt x="677" y="1166"/>
                  <a:pt x="677" y="1172"/>
                  <a:pt x="663" y="1171"/>
                </a:cubicBezTo>
                <a:cubicBezTo>
                  <a:pt x="672" y="1159"/>
                  <a:pt x="649" y="1151"/>
                  <a:pt x="641" y="1156"/>
                </a:cubicBezTo>
                <a:cubicBezTo>
                  <a:pt x="646" y="1142"/>
                  <a:pt x="641" y="1138"/>
                  <a:pt x="626" y="1137"/>
                </a:cubicBezTo>
                <a:cubicBezTo>
                  <a:pt x="626" y="1127"/>
                  <a:pt x="637" y="1128"/>
                  <a:pt x="647" y="1128"/>
                </a:cubicBezTo>
                <a:cubicBezTo>
                  <a:pt x="647" y="1136"/>
                  <a:pt x="652" y="1134"/>
                  <a:pt x="647" y="1140"/>
                </a:cubicBezTo>
                <a:cubicBezTo>
                  <a:pt x="650" y="1147"/>
                  <a:pt x="666" y="1148"/>
                  <a:pt x="672" y="1143"/>
                </a:cubicBezTo>
                <a:cubicBezTo>
                  <a:pt x="670" y="1135"/>
                  <a:pt x="666" y="1130"/>
                  <a:pt x="663" y="1125"/>
                </a:cubicBezTo>
                <a:cubicBezTo>
                  <a:pt x="671" y="1123"/>
                  <a:pt x="672" y="1117"/>
                  <a:pt x="681" y="1124"/>
                </a:cubicBezTo>
                <a:cubicBezTo>
                  <a:pt x="680" y="1113"/>
                  <a:pt x="660" y="1109"/>
                  <a:pt x="641" y="1103"/>
                </a:cubicBezTo>
                <a:cubicBezTo>
                  <a:pt x="636" y="1088"/>
                  <a:pt x="629" y="1074"/>
                  <a:pt x="622" y="1061"/>
                </a:cubicBezTo>
                <a:cubicBezTo>
                  <a:pt x="625" y="1052"/>
                  <a:pt x="635" y="1049"/>
                  <a:pt x="631" y="1033"/>
                </a:cubicBezTo>
                <a:cubicBezTo>
                  <a:pt x="642" y="1035"/>
                  <a:pt x="645" y="1029"/>
                  <a:pt x="655" y="1030"/>
                </a:cubicBezTo>
                <a:cubicBezTo>
                  <a:pt x="662" y="1044"/>
                  <a:pt x="673" y="1055"/>
                  <a:pt x="683" y="1066"/>
                </a:cubicBezTo>
                <a:cubicBezTo>
                  <a:pt x="690" y="1067"/>
                  <a:pt x="685" y="1055"/>
                  <a:pt x="686" y="1051"/>
                </a:cubicBezTo>
                <a:cubicBezTo>
                  <a:pt x="687" y="1054"/>
                  <a:pt x="701" y="1054"/>
                  <a:pt x="692" y="1051"/>
                </a:cubicBezTo>
                <a:cubicBezTo>
                  <a:pt x="699" y="1041"/>
                  <a:pt x="701" y="1060"/>
                  <a:pt x="711" y="1057"/>
                </a:cubicBezTo>
                <a:cubicBezTo>
                  <a:pt x="697" y="1064"/>
                  <a:pt x="713" y="1073"/>
                  <a:pt x="720" y="1078"/>
                </a:cubicBezTo>
                <a:cubicBezTo>
                  <a:pt x="726" y="1068"/>
                  <a:pt x="730" y="1078"/>
                  <a:pt x="739" y="1078"/>
                </a:cubicBezTo>
                <a:cubicBezTo>
                  <a:pt x="729" y="1082"/>
                  <a:pt x="725" y="1088"/>
                  <a:pt x="717" y="1087"/>
                </a:cubicBezTo>
                <a:cubicBezTo>
                  <a:pt x="709" y="1105"/>
                  <a:pt x="727" y="1100"/>
                  <a:pt x="727" y="1118"/>
                </a:cubicBezTo>
                <a:cubicBezTo>
                  <a:pt x="736" y="1118"/>
                  <a:pt x="742" y="1120"/>
                  <a:pt x="745" y="1127"/>
                </a:cubicBezTo>
                <a:cubicBezTo>
                  <a:pt x="749" y="1137"/>
                  <a:pt x="735" y="1129"/>
                  <a:pt x="739" y="1139"/>
                </a:cubicBezTo>
                <a:cubicBezTo>
                  <a:pt x="742" y="1147"/>
                  <a:pt x="751" y="1133"/>
                  <a:pt x="752" y="1145"/>
                </a:cubicBezTo>
                <a:cubicBezTo>
                  <a:pt x="757" y="1142"/>
                  <a:pt x="755" y="1133"/>
                  <a:pt x="767" y="1136"/>
                </a:cubicBezTo>
                <a:cubicBezTo>
                  <a:pt x="763" y="1149"/>
                  <a:pt x="773" y="1148"/>
                  <a:pt x="779" y="1151"/>
                </a:cubicBezTo>
                <a:cubicBezTo>
                  <a:pt x="770" y="1157"/>
                  <a:pt x="777" y="1166"/>
                  <a:pt x="773" y="1172"/>
                </a:cubicBezTo>
                <a:cubicBezTo>
                  <a:pt x="784" y="1168"/>
                  <a:pt x="799" y="1184"/>
                  <a:pt x="801" y="1169"/>
                </a:cubicBezTo>
                <a:cubicBezTo>
                  <a:pt x="811" y="1169"/>
                  <a:pt x="812" y="1178"/>
                  <a:pt x="816" y="1184"/>
                </a:cubicBezTo>
                <a:cubicBezTo>
                  <a:pt x="823" y="1180"/>
                  <a:pt x="820" y="1167"/>
                  <a:pt x="835" y="1172"/>
                </a:cubicBezTo>
                <a:cubicBezTo>
                  <a:pt x="837" y="1187"/>
                  <a:pt x="824" y="1187"/>
                  <a:pt x="832" y="1199"/>
                </a:cubicBezTo>
                <a:cubicBezTo>
                  <a:pt x="823" y="1199"/>
                  <a:pt x="823" y="1199"/>
                  <a:pt x="823" y="1199"/>
                </a:cubicBezTo>
                <a:cubicBezTo>
                  <a:pt x="823" y="1204"/>
                  <a:pt x="824" y="1211"/>
                  <a:pt x="820" y="1212"/>
                </a:cubicBezTo>
                <a:cubicBezTo>
                  <a:pt x="840" y="1221"/>
                  <a:pt x="855" y="1248"/>
                  <a:pt x="857" y="1266"/>
                </a:cubicBezTo>
                <a:cubicBezTo>
                  <a:pt x="842" y="1246"/>
                  <a:pt x="797" y="1260"/>
                  <a:pt x="805" y="1227"/>
                </a:cubicBezTo>
                <a:close/>
                <a:moveTo>
                  <a:pt x="979" y="1231"/>
                </a:moveTo>
                <a:cubicBezTo>
                  <a:pt x="959" y="1225"/>
                  <a:pt x="961" y="1216"/>
                  <a:pt x="951" y="1201"/>
                </a:cubicBezTo>
                <a:cubicBezTo>
                  <a:pt x="958" y="1202"/>
                  <a:pt x="958" y="1209"/>
                  <a:pt x="964" y="1210"/>
                </a:cubicBezTo>
                <a:cubicBezTo>
                  <a:pt x="972" y="1207"/>
                  <a:pt x="956" y="1204"/>
                  <a:pt x="961" y="1195"/>
                </a:cubicBezTo>
                <a:cubicBezTo>
                  <a:pt x="979" y="1203"/>
                  <a:pt x="997" y="1194"/>
                  <a:pt x="1007" y="1213"/>
                </a:cubicBezTo>
                <a:cubicBezTo>
                  <a:pt x="988" y="1210"/>
                  <a:pt x="975" y="1212"/>
                  <a:pt x="979" y="1231"/>
                </a:cubicBezTo>
                <a:close/>
                <a:moveTo>
                  <a:pt x="1053" y="1258"/>
                </a:moveTo>
                <a:cubicBezTo>
                  <a:pt x="1044" y="1256"/>
                  <a:pt x="1047" y="1256"/>
                  <a:pt x="1038" y="1258"/>
                </a:cubicBezTo>
                <a:cubicBezTo>
                  <a:pt x="1035" y="1248"/>
                  <a:pt x="1043" y="1249"/>
                  <a:pt x="1044" y="1243"/>
                </a:cubicBezTo>
                <a:cubicBezTo>
                  <a:pt x="1046" y="1244"/>
                  <a:pt x="1049" y="1246"/>
                  <a:pt x="1053" y="1246"/>
                </a:cubicBezTo>
                <a:cubicBezTo>
                  <a:pt x="1048" y="1252"/>
                  <a:pt x="1053" y="1250"/>
                  <a:pt x="1053" y="1258"/>
                </a:cubicBezTo>
                <a:close/>
                <a:moveTo>
                  <a:pt x="1117" y="902"/>
                </a:moveTo>
                <a:cubicBezTo>
                  <a:pt x="1118" y="899"/>
                  <a:pt x="1120" y="897"/>
                  <a:pt x="1119" y="893"/>
                </a:cubicBezTo>
                <a:cubicBezTo>
                  <a:pt x="1136" y="897"/>
                  <a:pt x="1133" y="893"/>
                  <a:pt x="1135" y="883"/>
                </a:cubicBezTo>
                <a:cubicBezTo>
                  <a:pt x="1146" y="885"/>
                  <a:pt x="1151" y="893"/>
                  <a:pt x="1159" y="898"/>
                </a:cubicBezTo>
                <a:cubicBezTo>
                  <a:pt x="1152" y="905"/>
                  <a:pt x="1126" y="905"/>
                  <a:pt x="1117" y="902"/>
                </a:cubicBezTo>
                <a:close/>
                <a:moveTo>
                  <a:pt x="1279" y="912"/>
                </a:moveTo>
                <a:cubicBezTo>
                  <a:pt x="1249" y="896"/>
                  <a:pt x="1212" y="923"/>
                  <a:pt x="1190" y="895"/>
                </a:cubicBezTo>
                <a:cubicBezTo>
                  <a:pt x="1190" y="879"/>
                  <a:pt x="1204" y="861"/>
                  <a:pt x="1226" y="870"/>
                </a:cubicBezTo>
                <a:cubicBezTo>
                  <a:pt x="1231" y="865"/>
                  <a:pt x="1235" y="860"/>
                  <a:pt x="1239" y="854"/>
                </a:cubicBezTo>
                <a:cubicBezTo>
                  <a:pt x="1241" y="856"/>
                  <a:pt x="1244" y="858"/>
                  <a:pt x="1248" y="857"/>
                </a:cubicBezTo>
                <a:cubicBezTo>
                  <a:pt x="1248" y="876"/>
                  <a:pt x="1248" y="876"/>
                  <a:pt x="1248" y="876"/>
                </a:cubicBezTo>
                <a:cubicBezTo>
                  <a:pt x="1259" y="857"/>
                  <a:pt x="1254" y="886"/>
                  <a:pt x="1279" y="878"/>
                </a:cubicBezTo>
                <a:cubicBezTo>
                  <a:pt x="1270" y="896"/>
                  <a:pt x="1280" y="902"/>
                  <a:pt x="1279" y="912"/>
                </a:cubicBezTo>
                <a:close/>
                <a:moveTo>
                  <a:pt x="1469" y="1180"/>
                </a:moveTo>
                <a:cubicBezTo>
                  <a:pt x="1465" y="1188"/>
                  <a:pt x="1456" y="1185"/>
                  <a:pt x="1451" y="1180"/>
                </a:cubicBezTo>
                <a:cubicBezTo>
                  <a:pt x="1452" y="1173"/>
                  <a:pt x="1467" y="1177"/>
                  <a:pt x="1469" y="1180"/>
                </a:cubicBezTo>
                <a:close/>
                <a:moveTo>
                  <a:pt x="1343" y="872"/>
                </a:moveTo>
                <a:cubicBezTo>
                  <a:pt x="1342" y="883"/>
                  <a:pt x="1333" y="886"/>
                  <a:pt x="1322" y="887"/>
                </a:cubicBezTo>
                <a:cubicBezTo>
                  <a:pt x="1321" y="870"/>
                  <a:pt x="1312" y="862"/>
                  <a:pt x="1300" y="857"/>
                </a:cubicBezTo>
                <a:cubicBezTo>
                  <a:pt x="1310" y="845"/>
                  <a:pt x="1315" y="864"/>
                  <a:pt x="1327" y="859"/>
                </a:cubicBezTo>
                <a:cubicBezTo>
                  <a:pt x="1327" y="852"/>
                  <a:pt x="1322" y="850"/>
                  <a:pt x="1327" y="844"/>
                </a:cubicBezTo>
                <a:cubicBezTo>
                  <a:pt x="1333" y="844"/>
                  <a:pt x="1334" y="848"/>
                  <a:pt x="1340" y="847"/>
                </a:cubicBezTo>
                <a:cubicBezTo>
                  <a:pt x="1336" y="852"/>
                  <a:pt x="1336" y="855"/>
                  <a:pt x="1343" y="856"/>
                </a:cubicBezTo>
                <a:cubicBezTo>
                  <a:pt x="1342" y="863"/>
                  <a:pt x="1335" y="863"/>
                  <a:pt x="1327" y="863"/>
                </a:cubicBezTo>
                <a:cubicBezTo>
                  <a:pt x="1328" y="870"/>
                  <a:pt x="1339" y="867"/>
                  <a:pt x="1343" y="872"/>
                </a:cubicBezTo>
                <a:close/>
                <a:moveTo>
                  <a:pt x="1349" y="853"/>
                </a:moveTo>
                <a:cubicBezTo>
                  <a:pt x="1360" y="853"/>
                  <a:pt x="1368" y="853"/>
                  <a:pt x="1370" y="856"/>
                </a:cubicBezTo>
                <a:cubicBezTo>
                  <a:pt x="1373" y="866"/>
                  <a:pt x="1348" y="861"/>
                  <a:pt x="1349" y="853"/>
                </a:cubicBezTo>
                <a:close/>
                <a:moveTo>
                  <a:pt x="1408" y="1211"/>
                </a:moveTo>
                <a:cubicBezTo>
                  <a:pt x="1404" y="1215"/>
                  <a:pt x="1404" y="1223"/>
                  <a:pt x="1396" y="1223"/>
                </a:cubicBezTo>
                <a:cubicBezTo>
                  <a:pt x="1388" y="1222"/>
                  <a:pt x="1392" y="1214"/>
                  <a:pt x="1384" y="1208"/>
                </a:cubicBezTo>
                <a:cubicBezTo>
                  <a:pt x="1377" y="1212"/>
                  <a:pt x="1382" y="1227"/>
                  <a:pt x="1375" y="1230"/>
                </a:cubicBezTo>
                <a:cubicBezTo>
                  <a:pt x="1365" y="1229"/>
                  <a:pt x="1367" y="1215"/>
                  <a:pt x="1365" y="1205"/>
                </a:cubicBezTo>
                <a:cubicBezTo>
                  <a:pt x="1382" y="1191"/>
                  <a:pt x="1392" y="1208"/>
                  <a:pt x="1408" y="1196"/>
                </a:cubicBezTo>
                <a:cubicBezTo>
                  <a:pt x="1413" y="1212"/>
                  <a:pt x="1439" y="1208"/>
                  <a:pt x="1442" y="1226"/>
                </a:cubicBezTo>
                <a:cubicBezTo>
                  <a:pt x="1424" y="1222"/>
                  <a:pt x="1420" y="1215"/>
                  <a:pt x="1408" y="1211"/>
                </a:cubicBezTo>
                <a:close/>
                <a:moveTo>
                  <a:pt x="1426" y="1195"/>
                </a:moveTo>
                <a:cubicBezTo>
                  <a:pt x="1428" y="1186"/>
                  <a:pt x="1420" y="1184"/>
                  <a:pt x="1426" y="1177"/>
                </a:cubicBezTo>
                <a:cubicBezTo>
                  <a:pt x="1436" y="1178"/>
                  <a:pt x="1443" y="1183"/>
                  <a:pt x="1454" y="1183"/>
                </a:cubicBezTo>
                <a:cubicBezTo>
                  <a:pt x="1454" y="1192"/>
                  <a:pt x="1454" y="1192"/>
                  <a:pt x="1454" y="1192"/>
                </a:cubicBezTo>
                <a:cubicBezTo>
                  <a:pt x="1442" y="1185"/>
                  <a:pt x="1440" y="1196"/>
                  <a:pt x="1426" y="1195"/>
                </a:cubicBezTo>
                <a:close/>
                <a:moveTo>
                  <a:pt x="1534" y="1243"/>
                </a:moveTo>
                <a:cubicBezTo>
                  <a:pt x="1525" y="1244"/>
                  <a:pt x="1517" y="1244"/>
                  <a:pt x="1519" y="1234"/>
                </a:cubicBezTo>
                <a:cubicBezTo>
                  <a:pt x="1526" y="1241"/>
                  <a:pt x="1538" y="1220"/>
                  <a:pt x="1549" y="1231"/>
                </a:cubicBezTo>
                <a:cubicBezTo>
                  <a:pt x="1547" y="1238"/>
                  <a:pt x="1530" y="1230"/>
                  <a:pt x="1534" y="1243"/>
                </a:cubicBezTo>
                <a:close/>
                <a:moveTo>
                  <a:pt x="1546" y="1225"/>
                </a:moveTo>
                <a:cubicBezTo>
                  <a:pt x="1543" y="1213"/>
                  <a:pt x="1531" y="1225"/>
                  <a:pt x="1528" y="1219"/>
                </a:cubicBezTo>
                <a:cubicBezTo>
                  <a:pt x="1520" y="1225"/>
                  <a:pt x="1519" y="1236"/>
                  <a:pt x="1503" y="1234"/>
                </a:cubicBezTo>
                <a:cubicBezTo>
                  <a:pt x="1505" y="1228"/>
                  <a:pt x="1501" y="1226"/>
                  <a:pt x="1500" y="1222"/>
                </a:cubicBezTo>
                <a:cubicBezTo>
                  <a:pt x="1498" y="1225"/>
                  <a:pt x="1492" y="1224"/>
                  <a:pt x="1491" y="1228"/>
                </a:cubicBezTo>
                <a:cubicBezTo>
                  <a:pt x="1482" y="1220"/>
                  <a:pt x="1472" y="1213"/>
                  <a:pt x="1454" y="1213"/>
                </a:cubicBezTo>
                <a:cubicBezTo>
                  <a:pt x="1460" y="1206"/>
                  <a:pt x="1490" y="1208"/>
                  <a:pt x="1494" y="1213"/>
                </a:cubicBezTo>
                <a:cubicBezTo>
                  <a:pt x="1502" y="1209"/>
                  <a:pt x="1489" y="1199"/>
                  <a:pt x="1491" y="1192"/>
                </a:cubicBezTo>
                <a:cubicBezTo>
                  <a:pt x="1488" y="1193"/>
                  <a:pt x="1485" y="1194"/>
                  <a:pt x="1485" y="1198"/>
                </a:cubicBezTo>
                <a:cubicBezTo>
                  <a:pt x="1475" y="1189"/>
                  <a:pt x="1487" y="1176"/>
                  <a:pt x="1497" y="1176"/>
                </a:cubicBezTo>
                <a:cubicBezTo>
                  <a:pt x="1502" y="1189"/>
                  <a:pt x="1531" y="1204"/>
                  <a:pt x="1521" y="1203"/>
                </a:cubicBezTo>
                <a:cubicBezTo>
                  <a:pt x="1523" y="1209"/>
                  <a:pt x="1523" y="1217"/>
                  <a:pt x="1531" y="1216"/>
                </a:cubicBezTo>
                <a:cubicBezTo>
                  <a:pt x="1537" y="1215"/>
                  <a:pt x="1531" y="1202"/>
                  <a:pt x="1540" y="1203"/>
                </a:cubicBezTo>
                <a:cubicBezTo>
                  <a:pt x="1552" y="1201"/>
                  <a:pt x="1546" y="1218"/>
                  <a:pt x="1558" y="1215"/>
                </a:cubicBezTo>
                <a:cubicBezTo>
                  <a:pt x="1558" y="1222"/>
                  <a:pt x="1547" y="1218"/>
                  <a:pt x="1546" y="1225"/>
                </a:cubicBezTo>
                <a:close/>
                <a:moveTo>
                  <a:pt x="1595" y="1230"/>
                </a:moveTo>
                <a:cubicBezTo>
                  <a:pt x="1576" y="1233"/>
                  <a:pt x="1574" y="1219"/>
                  <a:pt x="1561" y="1215"/>
                </a:cubicBezTo>
                <a:cubicBezTo>
                  <a:pt x="1573" y="1204"/>
                  <a:pt x="1583" y="1225"/>
                  <a:pt x="1595" y="1215"/>
                </a:cubicBezTo>
                <a:lnTo>
                  <a:pt x="1595" y="1230"/>
                </a:lnTo>
                <a:close/>
                <a:moveTo>
                  <a:pt x="1853" y="1215"/>
                </a:moveTo>
                <a:cubicBezTo>
                  <a:pt x="1832" y="1204"/>
                  <a:pt x="1798" y="1217"/>
                  <a:pt x="1785" y="1197"/>
                </a:cubicBezTo>
                <a:cubicBezTo>
                  <a:pt x="1795" y="1192"/>
                  <a:pt x="1797" y="1198"/>
                  <a:pt x="1809" y="1197"/>
                </a:cubicBezTo>
                <a:cubicBezTo>
                  <a:pt x="1812" y="1188"/>
                  <a:pt x="1805" y="1189"/>
                  <a:pt x="1806" y="1182"/>
                </a:cubicBezTo>
                <a:cubicBezTo>
                  <a:pt x="1822" y="1188"/>
                  <a:pt x="1836" y="1178"/>
                  <a:pt x="1840" y="1194"/>
                </a:cubicBezTo>
                <a:cubicBezTo>
                  <a:pt x="1849" y="1190"/>
                  <a:pt x="1857" y="1184"/>
                  <a:pt x="1865" y="1193"/>
                </a:cubicBezTo>
                <a:cubicBezTo>
                  <a:pt x="1863" y="1203"/>
                  <a:pt x="1851" y="1203"/>
                  <a:pt x="1853" y="1215"/>
                </a:cubicBezTo>
                <a:close/>
                <a:moveTo>
                  <a:pt x="2583" y="1010"/>
                </a:moveTo>
                <a:cubicBezTo>
                  <a:pt x="2574" y="1009"/>
                  <a:pt x="2565" y="1007"/>
                  <a:pt x="2567" y="995"/>
                </a:cubicBezTo>
                <a:cubicBezTo>
                  <a:pt x="2577" y="1001"/>
                  <a:pt x="2581" y="992"/>
                  <a:pt x="2589" y="998"/>
                </a:cubicBezTo>
                <a:cubicBezTo>
                  <a:pt x="2591" y="1006"/>
                  <a:pt x="2582" y="1004"/>
                  <a:pt x="2583" y="1010"/>
                </a:cubicBezTo>
                <a:close/>
                <a:moveTo>
                  <a:pt x="2745" y="1030"/>
                </a:moveTo>
                <a:cubicBezTo>
                  <a:pt x="2743" y="1033"/>
                  <a:pt x="2742" y="1035"/>
                  <a:pt x="2745" y="1036"/>
                </a:cubicBezTo>
                <a:cubicBezTo>
                  <a:pt x="2745" y="1042"/>
                  <a:pt x="2735" y="1038"/>
                  <a:pt x="2736" y="1045"/>
                </a:cubicBezTo>
                <a:cubicBezTo>
                  <a:pt x="2730" y="1043"/>
                  <a:pt x="2737" y="1028"/>
                  <a:pt x="2745" y="1030"/>
                </a:cubicBezTo>
                <a:close/>
                <a:moveTo>
                  <a:pt x="2789" y="1094"/>
                </a:moveTo>
                <a:cubicBezTo>
                  <a:pt x="2780" y="1080"/>
                  <a:pt x="2748" y="1055"/>
                  <a:pt x="2737" y="1076"/>
                </a:cubicBezTo>
                <a:cubicBezTo>
                  <a:pt x="2717" y="1076"/>
                  <a:pt x="2708" y="1069"/>
                  <a:pt x="2696" y="1055"/>
                </a:cubicBezTo>
                <a:cubicBezTo>
                  <a:pt x="2692" y="1056"/>
                  <a:pt x="2694" y="1063"/>
                  <a:pt x="2694" y="1067"/>
                </a:cubicBezTo>
                <a:cubicBezTo>
                  <a:pt x="2686" y="1059"/>
                  <a:pt x="2685" y="1061"/>
                  <a:pt x="2675" y="1058"/>
                </a:cubicBezTo>
                <a:cubicBezTo>
                  <a:pt x="2677" y="1055"/>
                  <a:pt x="2683" y="1054"/>
                  <a:pt x="2678" y="1052"/>
                </a:cubicBezTo>
                <a:cubicBezTo>
                  <a:pt x="2680" y="1043"/>
                  <a:pt x="2685" y="1055"/>
                  <a:pt x="2690" y="1052"/>
                </a:cubicBezTo>
                <a:cubicBezTo>
                  <a:pt x="2686" y="1045"/>
                  <a:pt x="2683" y="1037"/>
                  <a:pt x="2681" y="1028"/>
                </a:cubicBezTo>
                <a:cubicBezTo>
                  <a:pt x="2697" y="1032"/>
                  <a:pt x="2706" y="1038"/>
                  <a:pt x="2718" y="1039"/>
                </a:cubicBezTo>
                <a:cubicBezTo>
                  <a:pt x="2717" y="1043"/>
                  <a:pt x="2712" y="1042"/>
                  <a:pt x="2709" y="1043"/>
                </a:cubicBezTo>
                <a:cubicBezTo>
                  <a:pt x="2709" y="1049"/>
                  <a:pt x="2717" y="1046"/>
                  <a:pt x="2715" y="1055"/>
                </a:cubicBezTo>
                <a:cubicBezTo>
                  <a:pt x="2734" y="1054"/>
                  <a:pt x="2744" y="1065"/>
                  <a:pt x="2767" y="1054"/>
                </a:cubicBezTo>
                <a:cubicBezTo>
                  <a:pt x="2763" y="1068"/>
                  <a:pt x="2774" y="1067"/>
                  <a:pt x="2782" y="1069"/>
                </a:cubicBezTo>
                <a:cubicBezTo>
                  <a:pt x="2773" y="1080"/>
                  <a:pt x="2792" y="1080"/>
                  <a:pt x="2789" y="1094"/>
                </a:cubicBezTo>
                <a:close/>
                <a:moveTo>
                  <a:pt x="2859" y="1071"/>
                </a:moveTo>
                <a:cubicBezTo>
                  <a:pt x="2855" y="1065"/>
                  <a:pt x="2860" y="1060"/>
                  <a:pt x="2850" y="1056"/>
                </a:cubicBezTo>
                <a:cubicBezTo>
                  <a:pt x="2857" y="1044"/>
                  <a:pt x="2875" y="1068"/>
                  <a:pt x="2877" y="1053"/>
                </a:cubicBezTo>
                <a:cubicBezTo>
                  <a:pt x="2885" y="1054"/>
                  <a:pt x="2884" y="1064"/>
                  <a:pt x="2887" y="1071"/>
                </a:cubicBezTo>
                <a:cubicBezTo>
                  <a:pt x="2873" y="1062"/>
                  <a:pt x="2878" y="1072"/>
                  <a:pt x="2859" y="1071"/>
                </a:cubicBezTo>
                <a:close/>
                <a:moveTo>
                  <a:pt x="3007" y="1110"/>
                </a:moveTo>
                <a:cubicBezTo>
                  <a:pt x="3000" y="1102"/>
                  <a:pt x="2994" y="1120"/>
                  <a:pt x="2985" y="1110"/>
                </a:cubicBezTo>
                <a:cubicBezTo>
                  <a:pt x="2987" y="1112"/>
                  <a:pt x="2988" y="1115"/>
                  <a:pt x="2988" y="1119"/>
                </a:cubicBezTo>
                <a:cubicBezTo>
                  <a:pt x="2990" y="1122"/>
                  <a:pt x="3001" y="1118"/>
                  <a:pt x="3001" y="1131"/>
                </a:cubicBezTo>
                <a:cubicBezTo>
                  <a:pt x="2981" y="1125"/>
                  <a:pt x="2965" y="1103"/>
                  <a:pt x="2945" y="1092"/>
                </a:cubicBezTo>
                <a:cubicBezTo>
                  <a:pt x="2944" y="1102"/>
                  <a:pt x="2929" y="1099"/>
                  <a:pt x="2930" y="1110"/>
                </a:cubicBezTo>
                <a:cubicBezTo>
                  <a:pt x="2918" y="1108"/>
                  <a:pt x="2917" y="1095"/>
                  <a:pt x="2911" y="1086"/>
                </a:cubicBezTo>
                <a:cubicBezTo>
                  <a:pt x="2904" y="1089"/>
                  <a:pt x="2890" y="1092"/>
                  <a:pt x="2884" y="1086"/>
                </a:cubicBezTo>
                <a:cubicBezTo>
                  <a:pt x="2887" y="1074"/>
                  <a:pt x="2898" y="1073"/>
                  <a:pt x="2896" y="1062"/>
                </a:cubicBezTo>
                <a:cubicBezTo>
                  <a:pt x="2905" y="1064"/>
                  <a:pt x="2899" y="1066"/>
                  <a:pt x="2899" y="1074"/>
                </a:cubicBezTo>
                <a:cubicBezTo>
                  <a:pt x="2909" y="1070"/>
                  <a:pt x="2915" y="1072"/>
                  <a:pt x="2930" y="1074"/>
                </a:cubicBezTo>
                <a:cubicBezTo>
                  <a:pt x="2933" y="1078"/>
                  <a:pt x="2931" y="1078"/>
                  <a:pt x="2930" y="1083"/>
                </a:cubicBezTo>
                <a:cubicBezTo>
                  <a:pt x="2941" y="1078"/>
                  <a:pt x="2936" y="1091"/>
                  <a:pt x="2945" y="1089"/>
                </a:cubicBezTo>
                <a:cubicBezTo>
                  <a:pt x="2954" y="1080"/>
                  <a:pt x="2949" y="1074"/>
                  <a:pt x="2945" y="1064"/>
                </a:cubicBezTo>
                <a:cubicBezTo>
                  <a:pt x="2963" y="1071"/>
                  <a:pt x="2961" y="1067"/>
                  <a:pt x="2975" y="1064"/>
                </a:cubicBezTo>
                <a:cubicBezTo>
                  <a:pt x="2969" y="1067"/>
                  <a:pt x="2969" y="1076"/>
                  <a:pt x="2960" y="1076"/>
                </a:cubicBezTo>
                <a:cubicBezTo>
                  <a:pt x="2965" y="1088"/>
                  <a:pt x="2983" y="1086"/>
                  <a:pt x="2988" y="1097"/>
                </a:cubicBezTo>
                <a:cubicBezTo>
                  <a:pt x="2987" y="1092"/>
                  <a:pt x="2999" y="1088"/>
                  <a:pt x="3012" y="1088"/>
                </a:cubicBezTo>
                <a:cubicBezTo>
                  <a:pt x="3011" y="1100"/>
                  <a:pt x="3010" y="1097"/>
                  <a:pt x="3007" y="1110"/>
                </a:cubicBezTo>
                <a:close/>
                <a:moveTo>
                  <a:pt x="2964" y="1404"/>
                </a:moveTo>
                <a:cubicBezTo>
                  <a:pt x="2964" y="1392"/>
                  <a:pt x="2964" y="1392"/>
                  <a:pt x="2964" y="1392"/>
                </a:cubicBezTo>
                <a:cubicBezTo>
                  <a:pt x="2973" y="1394"/>
                  <a:pt x="2980" y="1399"/>
                  <a:pt x="2982" y="1407"/>
                </a:cubicBezTo>
                <a:cubicBezTo>
                  <a:pt x="2978" y="1412"/>
                  <a:pt x="2971" y="1406"/>
                  <a:pt x="2964" y="1404"/>
                </a:cubicBezTo>
                <a:close/>
                <a:moveTo>
                  <a:pt x="3108" y="1157"/>
                </a:moveTo>
                <a:cubicBezTo>
                  <a:pt x="3115" y="1150"/>
                  <a:pt x="3122" y="1168"/>
                  <a:pt x="3124" y="1176"/>
                </a:cubicBezTo>
                <a:cubicBezTo>
                  <a:pt x="3106" y="1178"/>
                  <a:pt x="3113" y="1162"/>
                  <a:pt x="3108" y="1157"/>
                </a:cubicBezTo>
                <a:close/>
                <a:moveTo>
                  <a:pt x="3495" y="1441"/>
                </a:moveTo>
                <a:cubicBezTo>
                  <a:pt x="3487" y="1441"/>
                  <a:pt x="3485" y="1436"/>
                  <a:pt x="3479" y="1435"/>
                </a:cubicBezTo>
                <a:cubicBezTo>
                  <a:pt x="3482" y="1432"/>
                  <a:pt x="3482" y="1428"/>
                  <a:pt x="3482" y="1423"/>
                </a:cubicBezTo>
                <a:cubicBezTo>
                  <a:pt x="3492" y="1420"/>
                  <a:pt x="3488" y="1431"/>
                  <a:pt x="3498" y="1429"/>
                </a:cubicBezTo>
                <a:cubicBezTo>
                  <a:pt x="3498" y="1434"/>
                  <a:pt x="3494" y="1435"/>
                  <a:pt x="3495" y="1441"/>
                </a:cubicBezTo>
                <a:close/>
                <a:moveTo>
                  <a:pt x="3013" y="389"/>
                </a:moveTo>
                <a:cubicBezTo>
                  <a:pt x="3020" y="403"/>
                  <a:pt x="3025" y="412"/>
                  <a:pt x="3017" y="426"/>
                </a:cubicBezTo>
                <a:cubicBezTo>
                  <a:pt x="3026" y="424"/>
                  <a:pt x="3023" y="434"/>
                  <a:pt x="3032" y="432"/>
                </a:cubicBezTo>
                <a:cubicBezTo>
                  <a:pt x="3050" y="421"/>
                  <a:pt x="3074" y="426"/>
                  <a:pt x="3097" y="425"/>
                </a:cubicBezTo>
                <a:cubicBezTo>
                  <a:pt x="3095" y="408"/>
                  <a:pt x="3131" y="405"/>
                  <a:pt x="3121" y="388"/>
                </a:cubicBezTo>
                <a:cubicBezTo>
                  <a:pt x="3123" y="395"/>
                  <a:pt x="3097" y="382"/>
                  <a:pt x="3099" y="370"/>
                </a:cubicBezTo>
                <a:cubicBezTo>
                  <a:pt x="3072" y="372"/>
                  <a:pt x="3035" y="371"/>
                  <a:pt x="3013" y="383"/>
                </a:cubicBezTo>
                <a:cubicBezTo>
                  <a:pt x="3023" y="382"/>
                  <a:pt x="3026" y="392"/>
                  <a:pt x="3013" y="389"/>
                </a:cubicBezTo>
                <a:close/>
                <a:moveTo>
                  <a:pt x="852" y="798"/>
                </a:moveTo>
                <a:cubicBezTo>
                  <a:pt x="852" y="799"/>
                  <a:pt x="854" y="801"/>
                  <a:pt x="855" y="798"/>
                </a:cubicBezTo>
                <a:cubicBezTo>
                  <a:pt x="849" y="795"/>
                  <a:pt x="847" y="789"/>
                  <a:pt x="836" y="792"/>
                </a:cubicBezTo>
                <a:cubicBezTo>
                  <a:pt x="837" y="797"/>
                  <a:pt x="833" y="799"/>
                  <a:pt x="827" y="798"/>
                </a:cubicBezTo>
                <a:cubicBezTo>
                  <a:pt x="827" y="813"/>
                  <a:pt x="827" y="813"/>
                  <a:pt x="827" y="813"/>
                </a:cubicBezTo>
                <a:cubicBezTo>
                  <a:pt x="845" y="818"/>
                  <a:pt x="838" y="798"/>
                  <a:pt x="852" y="798"/>
                </a:cubicBezTo>
                <a:close/>
                <a:moveTo>
                  <a:pt x="3787" y="1048"/>
                </a:moveTo>
                <a:cubicBezTo>
                  <a:pt x="3772" y="1048"/>
                  <a:pt x="3782" y="1031"/>
                  <a:pt x="3766" y="1027"/>
                </a:cubicBezTo>
                <a:cubicBezTo>
                  <a:pt x="3765" y="1029"/>
                  <a:pt x="3758" y="1039"/>
                  <a:pt x="3766" y="1039"/>
                </a:cubicBezTo>
                <a:cubicBezTo>
                  <a:pt x="3766" y="1037"/>
                  <a:pt x="3766" y="1033"/>
                  <a:pt x="3769" y="1033"/>
                </a:cubicBezTo>
                <a:cubicBezTo>
                  <a:pt x="3772" y="1041"/>
                  <a:pt x="3776" y="1049"/>
                  <a:pt x="3778" y="1058"/>
                </a:cubicBezTo>
                <a:cubicBezTo>
                  <a:pt x="3774" y="1053"/>
                  <a:pt x="3768" y="1055"/>
                  <a:pt x="3769" y="1064"/>
                </a:cubicBezTo>
                <a:cubicBezTo>
                  <a:pt x="3777" y="1062"/>
                  <a:pt x="3780" y="1065"/>
                  <a:pt x="3778" y="1073"/>
                </a:cubicBezTo>
                <a:cubicBezTo>
                  <a:pt x="3798" y="1065"/>
                  <a:pt x="3792" y="1080"/>
                  <a:pt x="3806" y="1085"/>
                </a:cubicBezTo>
                <a:cubicBezTo>
                  <a:pt x="3804" y="1070"/>
                  <a:pt x="3778" y="1066"/>
                  <a:pt x="3787" y="1048"/>
                </a:cubicBezTo>
                <a:close/>
                <a:moveTo>
                  <a:pt x="2337" y="1234"/>
                </a:moveTo>
                <a:cubicBezTo>
                  <a:pt x="2333" y="1218"/>
                  <a:pt x="2320" y="1232"/>
                  <a:pt x="2312" y="1222"/>
                </a:cubicBezTo>
                <a:cubicBezTo>
                  <a:pt x="2313" y="1227"/>
                  <a:pt x="2312" y="1231"/>
                  <a:pt x="2309" y="1234"/>
                </a:cubicBezTo>
                <a:cubicBezTo>
                  <a:pt x="2328" y="1234"/>
                  <a:pt x="2341" y="1237"/>
                  <a:pt x="2352" y="1234"/>
                </a:cubicBezTo>
                <a:cubicBezTo>
                  <a:pt x="2348" y="1232"/>
                  <a:pt x="2344" y="1229"/>
                  <a:pt x="2340" y="1228"/>
                </a:cubicBezTo>
                <a:cubicBezTo>
                  <a:pt x="2339" y="1230"/>
                  <a:pt x="2340" y="1234"/>
                  <a:pt x="2337" y="1234"/>
                </a:cubicBezTo>
                <a:close/>
                <a:moveTo>
                  <a:pt x="1890" y="1251"/>
                </a:moveTo>
                <a:cubicBezTo>
                  <a:pt x="1874" y="1246"/>
                  <a:pt x="1880" y="1262"/>
                  <a:pt x="1868" y="1261"/>
                </a:cubicBezTo>
                <a:cubicBezTo>
                  <a:pt x="1865" y="1260"/>
                  <a:pt x="1864" y="1257"/>
                  <a:pt x="1862" y="1255"/>
                </a:cubicBezTo>
                <a:cubicBezTo>
                  <a:pt x="1863" y="1250"/>
                  <a:pt x="1867" y="1249"/>
                  <a:pt x="1868" y="1245"/>
                </a:cubicBezTo>
                <a:cubicBezTo>
                  <a:pt x="1854" y="1258"/>
                  <a:pt x="1841" y="1248"/>
                  <a:pt x="1822" y="1249"/>
                </a:cubicBezTo>
                <a:cubicBezTo>
                  <a:pt x="1823" y="1270"/>
                  <a:pt x="1803" y="1252"/>
                  <a:pt x="1795" y="1265"/>
                </a:cubicBezTo>
                <a:cubicBezTo>
                  <a:pt x="1794" y="1259"/>
                  <a:pt x="1808" y="1252"/>
                  <a:pt x="1798" y="1246"/>
                </a:cubicBezTo>
                <a:cubicBezTo>
                  <a:pt x="1795" y="1248"/>
                  <a:pt x="1787" y="1259"/>
                  <a:pt x="1786" y="1252"/>
                </a:cubicBezTo>
                <a:cubicBezTo>
                  <a:pt x="1786" y="1248"/>
                  <a:pt x="1791" y="1250"/>
                  <a:pt x="1792" y="1246"/>
                </a:cubicBezTo>
                <a:cubicBezTo>
                  <a:pt x="1780" y="1251"/>
                  <a:pt x="1791" y="1233"/>
                  <a:pt x="1779" y="1237"/>
                </a:cubicBezTo>
                <a:cubicBezTo>
                  <a:pt x="1779" y="1242"/>
                  <a:pt x="1779" y="1247"/>
                  <a:pt x="1779" y="1253"/>
                </a:cubicBezTo>
                <a:cubicBezTo>
                  <a:pt x="1769" y="1249"/>
                  <a:pt x="1758" y="1257"/>
                  <a:pt x="1752" y="1244"/>
                </a:cubicBezTo>
                <a:cubicBezTo>
                  <a:pt x="1751" y="1246"/>
                  <a:pt x="1749" y="1247"/>
                  <a:pt x="1746" y="1247"/>
                </a:cubicBezTo>
                <a:cubicBezTo>
                  <a:pt x="1746" y="1268"/>
                  <a:pt x="1756" y="1244"/>
                  <a:pt x="1755" y="1262"/>
                </a:cubicBezTo>
                <a:cubicBezTo>
                  <a:pt x="1761" y="1263"/>
                  <a:pt x="1761" y="1258"/>
                  <a:pt x="1764" y="1256"/>
                </a:cubicBezTo>
                <a:cubicBezTo>
                  <a:pt x="1765" y="1270"/>
                  <a:pt x="1768" y="1260"/>
                  <a:pt x="1779" y="1256"/>
                </a:cubicBezTo>
                <a:cubicBezTo>
                  <a:pt x="1788" y="1260"/>
                  <a:pt x="1791" y="1269"/>
                  <a:pt x="1798" y="1274"/>
                </a:cubicBezTo>
                <a:cubicBezTo>
                  <a:pt x="1798" y="1270"/>
                  <a:pt x="1799" y="1267"/>
                  <a:pt x="1804" y="1268"/>
                </a:cubicBezTo>
                <a:cubicBezTo>
                  <a:pt x="1805" y="1272"/>
                  <a:pt x="1803" y="1279"/>
                  <a:pt x="1807" y="1280"/>
                </a:cubicBezTo>
                <a:cubicBezTo>
                  <a:pt x="1811" y="1274"/>
                  <a:pt x="1818" y="1270"/>
                  <a:pt x="1826" y="1267"/>
                </a:cubicBezTo>
                <a:cubicBezTo>
                  <a:pt x="1827" y="1272"/>
                  <a:pt x="1830" y="1275"/>
                  <a:pt x="1832" y="1280"/>
                </a:cubicBezTo>
                <a:cubicBezTo>
                  <a:pt x="1841" y="1282"/>
                  <a:pt x="1838" y="1271"/>
                  <a:pt x="1847" y="1273"/>
                </a:cubicBezTo>
                <a:cubicBezTo>
                  <a:pt x="1848" y="1280"/>
                  <a:pt x="1838" y="1277"/>
                  <a:pt x="1838" y="1283"/>
                </a:cubicBezTo>
                <a:cubicBezTo>
                  <a:pt x="1861" y="1279"/>
                  <a:pt x="1867" y="1270"/>
                  <a:pt x="1887" y="1282"/>
                </a:cubicBezTo>
                <a:cubicBezTo>
                  <a:pt x="1898" y="1271"/>
                  <a:pt x="1885" y="1263"/>
                  <a:pt x="1890" y="1251"/>
                </a:cubicBezTo>
                <a:close/>
                <a:moveTo>
                  <a:pt x="1997" y="1281"/>
                </a:moveTo>
                <a:cubicBezTo>
                  <a:pt x="1989" y="1277"/>
                  <a:pt x="1992" y="1264"/>
                  <a:pt x="2000" y="1271"/>
                </a:cubicBezTo>
                <a:cubicBezTo>
                  <a:pt x="2002" y="1264"/>
                  <a:pt x="1990" y="1253"/>
                  <a:pt x="1988" y="1259"/>
                </a:cubicBezTo>
                <a:cubicBezTo>
                  <a:pt x="1993" y="1266"/>
                  <a:pt x="1978" y="1278"/>
                  <a:pt x="1979" y="1290"/>
                </a:cubicBezTo>
                <a:cubicBezTo>
                  <a:pt x="1989" y="1293"/>
                  <a:pt x="1988" y="1285"/>
                  <a:pt x="1994" y="1284"/>
                </a:cubicBezTo>
                <a:cubicBezTo>
                  <a:pt x="1995" y="1288"/>
                  <a:pt x="1998" y="1288"/>
                  <a:pt x="1997" y="1293"/>
                </a:cubicBezTo>
                <a:cubicBezTo>
                  <a:pt x="1994" y="1293"/>
                  <a:pt x="1990" y="1288"/>
                  <a:pt x="1988" y="1293"/>
                </a:cubicBezTo>
                <a:cubicBezTo>
                  <a:pt x="1995" y="1300"/>
                  <a:pt x="2000" y="1289"/>
                  <a:pt x="2007" y="1296"/>
                </a:cubicBezTo>
                <a:cubicBezTo>
                  <a:pt x="2003" y="1286"/>
                  <a:pt x="2011" y="1288"/>
                  <a:pt x="2013" y="1284"/>
                </a:cubicBezTo>
                <a:cubicBezTo>
                  <a:pt x="2008" y="1283"/>
                  <a:pt x="2010" y="1277"/>
                  <a:pt x="2013" y="1274"/>
                </a:cubicBezTo>
                <a:cubicBezTo>
                  <a:pt x="1999" y="1273"/>
                  <a:pt x="1999" y="1277"/>
                  <a:pt x="1997" y="1281"/>
                </a:cubicBezTo>
                <a:close/>
                <a:moveTo>
                  <a:pt x="2798" y="1339"/>
                </a:moveTo>
                <a:cubicBezTo>
                  <a:pt x="2810" y="1334"/>
                  <a:pt x="2815" y="1324"/>
                  <a:pt x="2825" y="1317"/>
                </a:cubicBezTo>
                <a:cubicBezTo>
                  <a:pt x="2815" y="1305"/>
                  <a:pt x="2802" y="1332"/>
                  <a:pt x="2794" y="1317"/>
                </a:cubicBezTo>
                <a:cubicBezTo>
                  <a:pt x="2799" y="1322"/>
                  <a:pt x="2804" y="1320"/>
                  <a:pt x="2804" y="1311"/>
                </a:cubicBezTo>
                <a:cubicBezTo>
                  <a:pt x="2794" y="1312"/>
                  <a:pt x="2789" y="1308"/>
                  <a:pt x="2782" y="1305"/>
                </a:cubicBezTo>
                <a:cubicBezTo>
                  <a:pt x="2781" y="1308"/>
                  <a:pt x="2782" y="1311"/>
                  <a:pt x="2779" y="1311"/>
                </a:cubicBezTo>
                <a:cubicBezTo>
                  <a:pt x="2778" y="1309"/>
                  <a:pt x="2779" y="1305"/>
                  <a:pt x="2776" y="1305"/>
                </a:cubicBezTo>
                <a:cubicBezTo>
                  <a:pt x="2780" y="1313"/>
                  <a:pt x="2769" y="1320"/>
                  <a:pt x="2776" y="1321"/>
                </a:cubicBezTo>
                <a:cubicBezTo>
                  <a:pt x="2782" y="1315"/>
                  <a:pt x="2783" y="1343"/>
                  <a:pt x="2798" y="1339"/>
                </a:cubicBezTo>
                <a:close/>
                <a:moveTo>
                  <a:pt x="2792" y="1351"/>
                </a:moveTo>
                <a:cubicBezTo>
                  <a:pt x="2790" y="1365"/>
                  <a:pt x="2792" y="1373"/>
                  <a:pt x="2804" y="1363"/>
                </a:cubicBezTo>
                <a:cubicBezTo>
                  <a:pt x="2800" y="1387"/>
                  <a:pt x="2842" y="1395"/>
                  <a:pt x="2860" y="1384"/>
                </a:cubicBezTo>
                <a:cubicBezTo>
                  <a:pt x="2835" y="1369"/>
                  <a:pt x="2811" y="1372"/>
                  <a:pt x="2792" y="1351"/>
                </a:cubicBezTo>
                <a:close/>
                <a:moveTo>
                  <a:pt x="3125" y="1513"/>
                </a:moveTo>
                <a:cubicBezTo>
                  <a:pt x="3124" y="1507"/>
                  <a:pt x="3103" y="1497"/>
                  <a:pt x="3109" y="1504"/>
                </a:cubicBezTo>
                <a:cubicBezTo>
                  <a:pt x="3119" y="1512"/>
                  <a:pt x="3134" y="1523"/>
                  <a:pt x="3143" y="1515"/>
                </a:cubicBezTo>
                <a:cubicBezTo>
                  <a:pt x="3132" y="1513"/>
                  <a:pt x="3126" y="1500"/>
                  <a:pt x="3125" y="1513"/>
                </a:cubicBezTo>
                <a:close/>
                <a:moveTo>
                  <a:pt x="3109" y="1522"/>
                </a:moveTo>
                <a:cubicBezTo>
                  <a:pt x="3112" y="1540"/>
                  <a:pt x="3125" y="1527"/>
                  <a:pt x="3131" y="1540"/>
                </a:cubicBezTo>
                <a:cubicBezTo>
                  <a:pt x="3132" y="1535"/>
                  <a:pt x="3138" y="1538"/>
                  <a:pt x="3140" y="1540"/>
                </a:cubicBezTo>
                <a:cubicBezTo>
                  <a:pt x="3135" y="1529"/>
                  <a:pt x="3116" y="1532"/>
                  <a:pt x="3109" y="1522"/>
                </a:cubicBezTo>
                <a:close/>
                <a:moveTo>
                  <a:pt x="3235" y="1551"/>
                </a:moveTo>
                <a:cubicBezTo>
                  <a:pt x="3235" y="1565"/>
                  <a:pt x="3225" y="1546"/>
                  <a:pt x="3223" y="1542"/>
                </a:cubicBezTo>
                <a:cubicBezTo>
                  <a:pt x="3192" y="1561"/>
                  <a:pt x="3178" y="1518"/>
                  <a:pt x="3162" y="1528"/>
                </a:cubicBezTo>
                <a:cubicBezTo>
                  <a:pt x="3186" y="1533"/>
                  <a:pt x="3187" y="1563"/>
                  <a:pt x="3211" y="1570"/>
                </a:cubicBezTo>
                <a:cubicBezTo>
                  <a:pt x="3212" y="1565"/>
                  <a:pt x="3206" y="1562"/>
                  <a:pt x="3211" y="1561"/>
                </a:cubicBezTo>
                <a:cubicBezTo>
                  <a:pt x="3221" y="1563"/>
                  <a:pt x="3228" y="1567"/>
                  <a:pt x="3226" y="1573"/>
                </a:cubicBezTo>
                <a:cubicBezTo>
                  <a:pt x="3229" y="1558"/>
                  <a:pt x="3242" y="1570"/>
                  <a:pt x="3248" y="1563"/>
                </a:cubicBezTo>
                <a:cubicBezTo>
                  <a:pt x="3240" y="1563"/>
                  <a:pt x="3243" y="1551"/>
                  <a:pt x="3235" y="1551"/>
                </a:cubicBezTo>
                <a:close/>
                <a:moveTo>
                  <a:pt x="3390" y="1626"/>
                </a:moveTo>
                <a:cubicBezTo>
                  <a:pt x="3379" y="1608"/>
                  <a:pt x="3353" y="1612"/>
                  <a:pt x="3337" y="1605"/>
                </a:cubicBezTo>
                <a:cubicBezTo>
                  <a:pt x="3336" y="1604"/>
                  <a:pt x="3335" y="1596"/>
                  <a:pt x="3334" y="1596"/>
                </a:cubicBezTo>
                <a:cubicBezTo>
                  <a:pt x="3318" y="1589"/>
                  <a:pt x="3301" y="1586"/>
                  <a:pt x="3285" y="1584"/>
                </a:cubicBezTo>
                <a:cubicBezTo>
                  <a:pt x="3280" y="1571"/>
                  <a:pt x="3258" y="1564"/>
                  <a:pt x="3251" y="1572"/>
                </a:cubicBezTo>
                <a:cubicBezTo>
                  <a:pt x="3266" y="1577"/>
                  <a:pt x="3277" y="1587"/>
                  <a:pt x="3282" y="1603"/>
                </a:cubicBezTo>
                <a:cubicBezTo>
                  <a:pt x="3261" y="1595"/>
                  <a:pt x="3265" y="1591"/>
                  <a:pt x="3251" y="1582"/>
                </a:cubicBezTo>
                <a:cubicBezTo>
                  <a:pt x="3250" y="1601"/>
                  <a:pt x="3270" y="1598"/>
                  <a:pt x="3276" y="1609"/>
                </a:cubicBezTo>
                <a:cubicBezTo>
                  <a:pt x="3285" y="1608"/>
                  <a:pt x="3287" y="1599"/>
                  <a:pt x="3300" y="1603"/>
                </a:cubicBezTo>
                <a:cubicBezTo>
                  <a:pt x="3301" y="1607"/>
                  <a:pt x="3299" y="1614"/>
                  <a:pt x="3304" y="1615"/>
                </a:cubicBezTo>
                <a:cubicBezTo>
                  <a:pt x="3310" y="1599"/>
                  <a:pt x="3327" y="1625"/>
                  <a:pt x="3334" y="1608"/>
                </a:cubicBezTo>
                <a:cubicBezTo>
                  <a:pt x="3340" y="1630"/>
                  <a:pt x="3380" y="1620"/>
                  <a:pt x="3380" y="1638"/>
                </a:cubicBezTo>
                <a:cubicBezTo>
                  <a:pt x="3386" y="1639"/>
                  <a:pt x="3386" y="1634"/>
                  <a:pt x="3390" y="1632"/>
                </a:cubicBezTo>
                <a:cubicBezTo>
                  <a:pt x="3393" y="1640"/>
                  <a:pt x="3398" y="1643"/>
                  <a:pt x="3402" y="1635"/>
                </a:cubicBezTo>
                <a:cubicBezTo>
                  <a:pt x="3410" y="1647"/>
                  <a:pt x="3406" y="1640"/>
                  <a:pt x="3414" y="1650"/>
                </a:cubicBezTo>
                <a:cubicBezTo>
                  <a:pt x="3414" y="1640"/>
                  <a:pt x="3433" y="1648"/>
                  <a:pt x="3433" y="1638"/>
                </a:cubicBezTo>
                <a:cubicBezTo>
                  <a:pt x="3415" y="1639"/>
                  <a:pt x="3406" y="1617"/>
                  <a:pt x="3390" y="1626"/>
                </a:cubicBezTo>
                <a:close/>
                <a:moveTo>
                  <a:pt x="2016" y="1274"/>
                </a:moveTo>
                <a:cubicBezTo>
                  <a:pt x="2016" y="1283"/>
                  <a:pt x="2021" y="1287"/>
                  <a:pt x="2028" y="1289"/>
                </a:cubicBezTo>
                <a:cubicBezTo>
                  <a:pt x="2031" y="1284"/>
                  <a:pt x="2032" y="1275"/>
                  <a:pt x="2034" y="1268"/>
                </a:cubicBezTo>
                <a:cubicBezTo>
                  <a:pt x="2024" y="1267"/>
                  <a:pt x="2027" y="1277"/>
                  <a:pt x="2016" y="1274"/>
                </a:cubicBezTo>
                <a:close/>
              </a:path>
            </a:pathLst>
          </a:custGeom>
          <a:solidFill>
            <a:srgbClr val="9F6A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276725" y="1667046"/>
            <a:ext cx="3949158" cy="1446550"/>
            <a:chOff x="4276725" y="1667046"/>
            <a:chExt cx="3949158" cy="1446550"/>
          </a:xfrm>
        </p:grpSpPr>
        <p:sp>
          <p:nvSpPr>
            <p:cNvPr id="9" name="文本框 8"/>
            <p:cNvSpPr txBox="1"/>
            <p:nvPr/>
          </p:nvSpPr>
          <p:spPr>
            <a:xfrm>
              <a:off x="4276725" y="1667046"/>
              <a:ext cx="224933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  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568408" y="2185700"/>
              <a:ext cx="26574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丝路精神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5769428" y="1891784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1DC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人类文明的宝贵遗产</a:t>
              </a:r>
              <a:endParaRPr lang="zh-CN" altLang="en-US" dirty="0">
                <a:solidFill>
                  <a:srgbClr val="F1DC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4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1512</Words>
  <Application>Microsoft Office PowerPoint</Application>
  <PresentationFormat>宽屏</PresentationFormat>
  <Paragraphs>216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等线 Light</vt:lpstr>
      <vt:lpstr>微软雅黑</vt:lpstr>
      <vt:lpstr>Arial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一带一路</dc:title>
  <dc:creator>第一PPT</dc:creator>
  <cp:keywords>www.1ppt.com</cp:keywords>
  <dc:description>www.1ppt.com</dc:description>
  <cp:lastModifiedBy>Fei Jiang</cp:lastModifiedBy>
  <cp:revision>317</cp:revision>
  <dcterms:created xsi:type="dcterms:W3CDTF">2017-05-16T05:02:26Z</dcterms:created>
  <dcterms:modified xsi:type="dcterms:W3CDTF">2018-12-05T22:39:32Z</dcterms:modified>
</cp:coreProperties>
</file>